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65" r:id="rId2"/>
    <p:sldId id="266" r:id="rId3"/>
    <p:sldId id="304" r:id="rId4"/>
    <p:sldId id="335" r:id="rId5"/>
    <p:sldId id="329" r:id="rId6"/>
    <p:sldId id="328" r:id="rId7"/>
    <p:sldId id="331" r:id="rId8"/>
    <p:sldId id="382" r:id="rId9"/>
    <p:sldId id="386" r:id="rId10"/>
    <p:sldId id="383" r:id="rId11"/>
    <p:sldId id="334" r:id="rId12"/>
    <p:sldId id="352" r:id="rId13"/>
    <p:sldId id="336" r:id="rId14"/>
    <p:sldId id="339" r:id="rId15"/>
    <p:sldId id="368" r:id="rId16"/>
    <p:sldId id="384" r:id="rId17"/>
    <p:sldId id="333" r:id="rId18"/>
    <p:sldId id="338" r:id="rId19"/>
    <p:sldId id="337" r:id="rId20"/>
    <p:sldId id="340" r:id="rId21"/>
    <p:sldId id="363" r:id="rId22"/>
    <p:sldId id="376" r:id="rId23"/>
    <p:sldId id="377" r:id="rId24"/>
    <p:sldId id="353" r:id="rId25"/>
    <p:sldId id="366" r:id="rId26"/>
    <p:sldId id="369" r:id="rId27"/>
    <p:sldId id="370" r:id="rId28"/>
    <p:sldId id="371" r:id="rId29"/>
    <p:sldId id="372" r:id="rId30"/>
    <p:sldId id="373" r:id="rId31"/>
    <p:sldId id="359" r:id="rId32"/>
    <p:sldId id="360" r:id="rId33"/>
    <p:sldId id="364" r:id="rId34"/>
    <p:sldId id="365" r:id="rId35"/>
    <p:sldId id="367" r:id="rId36"/>
    <p:sldId id="362" r:id="rId37"/>
    <p:sldId id="380" r:id="rId38"/>
    <p:sldId id="345" r:id="rId39"/>
    <p:sldId id="385" r:id="rId40"/>
    <p:sldId id="341" r:id="rId41"/>
    <p:sldId id="342" r:id="rId42"/>
    <p:sldId id="378" r:id="rId43"/>
    <p:sldId id="379" r:id="rId44"/>
    <p:sldId id="387" r:id="rId45"/>
    <p:sldId id="354" r:id="rId46"/>
    <p:sldId id="374" r:id="rId47"/>
    <p:sldId id="375" r:id="rId48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728">
          <p15:clr>
            <a:srgbClr val="A4A3A4"/>
          </p15:clr>
        </p15:guide>
        <p15:guide id="3" orient="horz" pos="336">
          <p15:clr>
            <a:srgbClr val="A4A3A4"/>
          </p15:clr>
        </p15:guide>
        <p15:guide id="4" orient="horz" pos="552">
          <p15:clr>
            <a:srgbClr val="A4A3A4"/>
          </p15:clr>
        </p15:guide>
        <p15:guide id="5" orient="horz" pos="3984">
          <p15:clr>
            <a:srgbClr val="A4A3A4"/>
          </p15:clr>
        </p15:guide>
        <p15:guide id="6" pos="2880">
          <p15:clr>
            <a:srgbClr val="A4A3A4"/>
          </p15:clr>
        </p15:guide>
        <p15:guide id="7" pos="1484">
          <p15:clr>
            <a:srgbClr val="A4A3A4"/>
          </p15:clr>
        </p15:guide>
        <p15:guide id="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822433"/>
    <a:srgbClr val="FFC000"/>
    <a:srgbClr val="830022"/>
    <a:srgbClr val="FF0000"/>
    <a:srgbClr val="00B050"/>
    <a:srgbClr val="AAC9B6"/>
    <a:srgbClr val="7030A0"/>
    <a:srgbClr val="006778"/>
    <a:srgbClr val="C0CE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orient="horz" pos="1728"/>
        <p:guide orient="horz" pos="336"/>
        <p:guide orient="horz" pos="552"/>
        <p:guide orient="horz" pos="3984"/>
        <p:guide pos="2880"/>
        <p:guide pos="1484"/>
        <p:guide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B60A69-01CD-4F03-AC3A-EC601D11ECDD}" type="doc">
      <dgm:prSet loTypeId="urn:microsoft.com/office/officeart/2005/8/layout/lProcess3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4322BDC0-F2C3-4F6C-BA3F-C30CC229EA88}">
      <dgm:prSet phldrT="[Testo]" phldr="0"/>
      <dgm:spPr/>
      <dgm:t>
        <a:bodyPr/>
        <a:lstStyle/>
        <a:p>
          <a:pPr rtl="0"/>
          <a:r>
            <a:rPr lang="it-IT">
              <a:latin typeface="Arial"/>
              <a:ea typeface="ＭＳ Ｐゴシック"/>
            </a:rPr>
            <a:t> </a:t>
          </a:r>
          <a:r>
            <a:rPr lang="it-IT" err="1">
              <a:latin typeface="Arial"/>
              <a:ea typeface="ＭＳ Ｐゴシック"/>
            </a:rPr>
            <a:t>Introduction</a:t>
          </a:r>
          <a:endParaRPr lang="it-IT"/>
        </a:p>
      </dgm:t>
    </dgm:pt>
    <dgm:pt modelId="{99B3782F-C01D-45FC-8922-12E5164BFF08}" type="parTrans" cxnId="{8E3C93CF-A86F-4EF9-8E56-28CBFA7FBD59}">
      <dgm:prSet/>
      <dgm:spPr/>
      <dgm:t>
        <a:bodyPr/>
        <a:lstStyle/>
        <a:p>
          <a:endParaRPr lang="it-IT"/>
        </a:p>
      </dgm:t>
    </dgm:pt>
    <dgm:pt modelId="{734E6976-CFF2-46CC-B4A0-B14DD0864309}" type="sibTrans" cxnId="{8E3C93CF-A86F-4EF9-8E56-28CBFA7FBD59}">
      <dgm:prSet/>
      <dgm:spPr/>
      <dgm:t>
        <a:bodyPr/>
        <a:lstStyle/>
        <a:p>
          <a:endParaRPr lang="it-IT"/>
        </a:p>
      </dgm:t>
    </dgm:pt>
    <dgm:pt modelId="{5FB3D680-57FE-41AC-A56D-57BFE54BA54B}">
      <dgm:prSet phldrT="[Testo]" phldr="0"/>
      <dgm:spPr/>
      <dgm:t>
        <a:bodyPr/>
        <a:lstStyle/>
        <a:p>
          <a:pPr rtl="0"/>
          <a:r>
            <a:rPr lang="it-IT">
              <a:latin typeface="Arial"/>
              <a:ea typeface="ＭＳ Ｐゴシック"/>
            </a:rPr>
            <a:t>LIP </a:t>
          </a:r>
        </a:p>
      </dgm:t>
    </dgm:pt>
    <dgm:pt modelId="{AE454573-897E-4308-BAA2-6D30833988A8}" type="parTrans" cxnId="{E9F9C4CD-4080-4D0D-8F23-AA926EE87B45}">
      <dgm:prSet/>
      <dgm:spPr/>
      <dgm:t>
        <a:bodyPr/>
        <a:lstStyle/>
        <a:p>
          <a:endParaRPr lang="it-IT"/>
        </a:p>
      </dgm:t>
    </dgm:pt>
    <dgm:pt modelId="{A667A652-1D41-437B-895C-1B171151874C}" type="sibTrans" cxnId="{E9F9C4CD-4080-4D0D-8F23-AA926EE87B45}">
      <dgm:prSet/>
      <dgm:spPr/>
      <dgm:t>
        <a:bodyPr/>
        <a:lstStyle/>
        <a:p>
          <a:endParaRPr lang="it-IT"/>
        </a:p>
      </dgm:t>
    </dgm:pt>
    <dgm:pt modelId="{98FDD406-BB97-4D6F-BF17-61886E896FEF}">
      <dgm:prSet phldrT="[Testo]" phldr="0"/>
      <dgm:spPr/>
      <dgm:t>
        <a:bodyPr/>
        <a:lstStyle/>
        <a:p>
          <a:pPr rtl="0"/>
          <a:r>
            <a:rPr lang="it-IT">
              <a:latin typeface="Arial"/>
              <a:ea typeface="ＭＳ Ｐゴシック"/>
            </a:rPr>
            <a:t>General framework</a:t>
          </a:r>
          <a:endParaRPr lang="it-IT"/>
        </a:p>
      </dgm:t>
    </dgm:pt>
    <dgm:pt modelId="{FD6547B5-81CA-4D30-9A75-A4A8D502478B}" type="parTrans" cxnId="{31690828-1776-4540-9965-C03CD2F616DE}">
      <dgm:prSet/>
      <dgm:spPr/>
      <dgm:t>
        <a:bodyPr/>
        <a:lstStyle/>
        <a:p>
          <a:endParaRPr lang="it-IT"/>
        </a:p>
      </dgm:t>
    </dgm:pt>
    <dgm:pt modelId="{54FE2B8D-C567-4E63-973F-8199AA7BFB15}" type="sibTrans" cxnId="{31690828-1776-4540-9965-C03CD2F616DE}">
      <dgm:prSet/>
      <dgm:spPr/>
      <dgm:t>
        <a:bodyPr/>
        <a:lstStyle/>
        <a:p>
          <a:endParaRPr lang="it-IT"/>
        </a:p>
      </dgm:t>
    </dgm:pt>
    <dgm:pt modelId="{4BD712E9-F165-493F-98B5-767D38FDCF59}">
      <dgm:prSet phldrT="[Testo]" phldr="0"/>
      <dgm:spPr/>
      <dgm:t>
        <a:bodyPr/>
        <a:lstStyle/>
        <a:p>
          <a:pPr rtl="0"/>
          <a:r>
            <a:rPr lang="it-IT">
              <a:latin typeface="Arial"/>
              <a:ea typeface="ＭＳ Ｐゴシック"/>
            </a:rPr>
            <a:t>State</a:t>
          </a:r>
          <a:endParaRPr lang="it-IT"/>
        </a:p>
      </dgm:t>
    </dgm:pt>
    <dgm:pt modelId="{073BA79E-2B6C-466D-9DDA-9C0AC109F428}" type="parTrans" cxnId="{3F71D200-B34A-4805-91CD-0E60930E47F7}">
      <dgm:prSet/>
      <dgm:spPr/>
      <dgm:t>
        <a:bodyPr/>
        <a:lstStyle/>
        <a:p>
          <a:endParaRPr lang="it-IT"/>
        </a:p>
      </dgm:t>
    </dgm:pt>
    <dgm:pt modelId="{8DE060E1-0411-40F4-B06B-D6EA5CCDF551}" type="sibTrans" cxnId="{3F71D200-B34A-4805-91CD-0E60930E47F7}">
      <dgm:prSet/>
      <dgm:spPr/>
      <dgm:t>
        <a:bodyPr/>
        <a:lstStyle/>
        <a:p>
          <a:endParaRPr lang="it-IT"/>
        </a:p>
      </dgm:t>
    </dgm:pt>
    <dgm:pt modelId="{245FE107-7D7C-4C41-B857-CA5E485B6AA0}">
      <dgm:prSet phldr="0"/>
      <dgm:spPr/>
      <dgm:t>
        <a:bodyPr/>
        <a:lstStyle/>
        <a:p>
          <a:pPr rtl="0"/>
          <a:r>
            <a:rPr lang="it-IT" sz="1800">
              <a:latin typeface="Arial"/>
              <a:ea typeface="ＭＳ Ｐゴシック"/>
            </a:rPr>
            <a:t> Approaches</a:t>
          </a:r>
        </a:p>
      </dgm:t>
    </dgm:pt>
    <dgm:pt modelId="{81FCE1AA-528B-4904-BF41-651A58929A1C}" type="parTrans" cxnId="{AF02C0FC-04A8-4A3D-A69A-0B1FEB1A953A}">
      <dgm:prSet/>
      <dgm:spPr/>
    </dgm:pt>
    <dgm:pt modelId="{78BD9856-985F-455F-B8D5-0706DF083597}" type="sibTrans" cxnId="{AF02C0FC-04A8-4A3D-A69A-0B1FEB1A953A}">
      <dgm:prSet/>
      <dgm:spPr/>
    </dgm:pt>
    <dgm:pt modelId="{CE3C64DB-2425-4041-A334-D21500D5781B}">
      <dgm:prSet phldr="0"/>
      <dgm:spPr/>
      <dgm:t>
        <a:bodyPr/>
        <a:lstStyle/>
        <a:p>
          <a:pPr rtl="0"/>
          <a:r>
            <a:rPr lang="it-IT" err="1">
              <a:latin typeface="Arial"/>
              <a:ea typeface="ＭＳ Ｐゴシック"/>
            </a:rPr>
            <a:t>Reinforcement</a:t>
          </a:r>
          <a:r>
            <a:rPr lang="it-IT">
              <a:latin typeface="Arial"/>
              <a:ea typeface="ＭＳ Ｐゴシック"/>
            </a:rPr>
            <a:t> Learning</a:t>
          </a:r>
        </a:p>
      </dgm:t>
    </dgm:pt>
    <dgm:pt modelId="{A18EC3C0-2786-48C6-B997-105AC83368CA}" type="parTrans" cxnId="{15A2B294-73FA-420F-864D-51EE7CD96C3B}">
      <dgm:prSet/>
      <dgm:spPr/>
    </dgm:pt>
    <dgm:pt modelId="{E5F74F9F-ED76-4BCA-A4E6-6CE02552F6D9}" type="sibTrans" cxnId="{15A2B294-73FA-420F-864D-51EE7CD96C3B}">
      <dgm:prSet/>
      <dgm:spPr/>
    </dgm:pt>
    <dgm:pt modelId="{9A13102E-8932-4C74-A692-A29792597FB2}">
      <dgm:prSet phldr="0"/>
      <dgm:spPr/>
      <dgm:t>
        <a:bodyPr/>
        <a:lstStyle/>
        <a:p>
          <a:r>
            <a:rPr lang="it-IT" err="1">
              <a:latin typeface="Arial"/>
              <a:ea typeface="ＭＳ Ｐゴシック"/>
            </a:rPr>
            <a:t>Disturbances</a:t>
          </a:r>
          <a:endParaRPr lang="it-IT">
            <a:latin typeface="Arial"/>
            <a:ea typeface="ＭＳ Ｐゴシック"/>
          </a:endParaRPr>
        </a:p>
      </dgm:t>
    </dgm:pt>
    <dgm:pt modelId="{D455915C-BBFA-4B95-98D5-BF24715403AD}" type="parTrans" cxnId="{6FAAA7DE-9454-43A1-BC07-5D73A915B3AD}">
      <dgm:prSet/>
      <dgm:spPr/>
    </dgm:pt>
    <dgm:pt modelId="{A1D9E553-9A80-4A60-B595-DAEFB06A301C}" type="sibTrans" cxnId="{6FAAA7DE-9454-43A1-BC07-5D73A915B3AD}">
      <dgm:prSet/>
      <dgm:spPr/>
    </dgm:pt>
    <dgm:pt modelId="{73678069-753F-41C4-935C-6F49E0467E65}">
      <dgm:prSet phldr="0"/>
      <dgm:spPr/>
      <dgm:t>
        <a:bodyPr/>
        <a:lstStyle/>
        <a:p>
          <a:r>
            <a:rPr lang="it-IT" sz="1800" err="1">
              <a:latin typeface="Arial"/>
              <a:ea typeface="ＭＳ Ｐゴシック"/>
            </a:rPr>
            <a:t>Reward</a:t>
          </a:r>
          <a:endParaRPr lang="it-IT" sz="1800">
            <a:latin typeface="Arial"/>
            <a:ea typeface="ＭＳ Ｐゴシック"/>
          </a:endParaRPr>
        </a:p>
      </dgm:t>
    </dgm:pt>
    <dgm:pt modelId="{E826B42E-5646-4A7A-93DE-996649D38360}" type="parTrans" cxnId="{257C1ABB-4C2A-44E9-941E-F1A8E8A72487}">
      <dgm:prSet/>
      <dgm:spPr/>
    </dgm:pt>
    <dgm:pt modelId="{2A350DC1-18DF-44DA-9BCC-13BB0823FE3A}" type="sibTrans" cxnId="{257C1ABB-4C2A-44E9-941E-F1A8E8A72487}">
      <dgm:prSet/>
      <dgm:spPr/>
    </dgm:pt>
    <dgm:pt modelId="{A33BBD02-B71C-4050-AD80-92D7359E0236}">
      <dgm:prSet phldr="0"/>
      <dgm:spPr/>
      <dgm:t>
        <a:bodyPr/>
        <a:lstStyle/>
        <a:p>
          <a:r>
            <a:rPr lang="it-IT" sz="1800" err="1">
              <a:latin typeface="Arial"/>
              <a:ea typeface="ＭＳ Ｐゴシック"/>
            </a:rPr>
            <a:t>Approaches</a:t>
          </a:r>
          <a:endParaRPr lang="it-IT" sz="1800">
            <a:latin typeface="Arial"/>
            <a:ea typeface="ＭＳ Ｐゴシック"/>
          </a:endParaRPr>
        </a:p>
      </dgm:t>
    </dgm:pt>
    <dgm:pt modelId="{483E3284-9B1B-4E4A-BC67-FF33179C065C}" type="parTrans" cxnId="{EDABC96A-6BD1-4056-925D-A7A7B6511296}">
      <dgm:prSet/>
      <dgm:spPr/>
    </dgm:pt>
    <dgm:pt modelId="{267B66A6-460B-465F-86EA-518357681BA3}" type="sibTrans" cxnId="{EDABC96A-6BD1-4056-925D-A7A7B6511296}">
      <dgm:prSet/>
      <dgm:spPr/>
    </dgm:pt>
    <dgm:pt modelId="{A68AFBBD-9B97-4A51-A686-CA6F88290F52}">
      <dgm:prSet phldr="0"/>
      <dgm:spPr/>
      <dgm:t>
        <a:bodyPr/>
        <a:lstStyle/>
        <a:p>
          <a:pPr rtl="0"/>
          <a:r>
            <a:rPr lang="it-IT" sz="1400" err="1">
              <a:latin typeface="Arial"/>
              <a:ea typeface="ＭＳ Ｐゴシック"/>
            </a:rPr>
            <a:t>Only</a:t>
          </a:r>
          <a:r>
            <a:rPr lang="it-IT" sz="1400">
              <a:latin typeface="Arial"/>
              <a:ea typeface="ＭＳ Ｐゴシック"/>
            </a:rPr>
            <a:t> first </a:t>
          </a:r>
          <a:r>
            <a:rPr lang="it-IT" sz="1400" err="1">
              <a:latin typeface="Arial"/>
              <a:ea typeface="ＭＳ Ｐゴシック"/>
            </a:rPr>
            <a:t>footstep</a:t>
          </a:r>
          <a:endParaRPr lang="it-IT" sz="1400">
            <a:latin typeface="Arial"/>
            <a:ea typeface="ＭＳ Ｐゴシック"/>
          </a:endParaRPr>
        </a:p>
      </dgm:t>
    </dgm:pt>
    <dgm:pt modelId="{DD495C7F-C522-4DB0-8DA5-829569A20418}" type="parTrans" cxnId="{A6DA1D37-7063-43DE-BE3E-CDC9B28999BB}">
      <dgm:prSet/>
      <dgm:spPr/>
    </dgm:pt>
    <dgm:pt modelId="{F02778F3-4B98-4E1E-B78D-367CFFB0B1E2}" type="sibTrans" cxnId="{A6DA1D37-7063-43DE-BE3E-CDC9B28999BB}">
      <dgm:prSet/>
      <dgm:spPr/>
    </dgm:pt>
    <dgm:pt modelId="{F721209C-0FB3-4AE9-A932-39673D729635}">
      <dgm:prSet phldr="0"/>
      <dgm:spPr/>
      <dgm:t>
        <a:bodyPr/>
        <a:lstStyle/>
        <a:p>
          <a:pPr rtl="0"/>
          <a:r>
            <a:rPr lang="it-IT" sz="1400">
              <a:latin typeface="Arial"/>
              <a:ea typeface="ＭＳ Ｐゴシック"/>
            </a:rPr>
            <a:t>Full plan</a:t>
          </a:r>
        </a:p>
      </dgm:t>
    </dgm:pt>
    <dgm:pt modelId="{1BCD50E0-F43C-4D49-9C2A-0D5DBEB3E67F}" type="parTrans" cxnId="{FB6ADF95-2C54-4DF5-99A7-ECA472EE53CB}">
      <dgm:prSet/>
      <dgm:spPr/>
    </dgm:pt>
    <dgm:pt modelId="{6FFB7E7B-90B6-44BF-9C6A-A5989848A97E}" type="sibTrans" cxnId="{FB6ADF95-2C54-4DF5-99A7-ECA472EE53CB}">
      <dgm:prSet/>
      <dgm:spPr/>
    </dgm:pt>
    <dgm:pt modelId="{1B4493FE-141B-4E08-BD07-C319621099E9}">
      <dgm:prSet phldr="0"/>
      <dgm:spPr/>
      <dgm:t>
        <a:bodyPr/>
        <a:lstStyle/>
        <a:p>
          <a:pPr rtl="0"/>
          <a:r>
            <a:rPr lang="it-IT" sz="1400" err="1">
              <a:latin typeface="Arial"/>
              <a:ea typeface="ＭＳ Ｐゴシック"/>
            </a:rPr>
            <a:t>Scaled</a:t>
          </a:r>
          <a:r>
            <a:rPr lang="it-IT" sz="1400">
              <a:latin typeface="Arial"/>
              <a:ea typeface="ＭＳ Ｐゴシック"/>
            </a:rPr>
            <a:t> actions</a:t>
          </a:r>
        </a:p>
      </dgm:t>
    </dgm:pt>
    <dgm:pt modelId="{D48C2B19-1EC0-4AD5-967D-F8A6CB658619}" type="parTrans" cxnId="{207CA177-FD3F-465C-B224-54EE9A0DAD9D}">
      <dgm:prSet/>
      <dgm:spPr/>
    </dgm:pt>
    <dgm:pt modelId="{9D183190-2665-41BC-B0D2-1CF91388E86E}" type="sibTrans" cxnId="{207CA177-FD3F-465C-B224-54EE9A0DAD9D}">
      <dgm:prSet/>
      <dgm:spPr/>
    </dgm:pt>
    <dgm:pt modelId="{92C6868A-7AF9-415E-AFEF-EBB4662D59FB}">
      <dgm:prSet phldr="0"/>
      <dgm:spPr/>
      <dgm:t>
        <a:bodyPr/>
        <a:lstStyle/>
        <a:p>
          <a:pPr rtl="0"/>
          <a:r>
            <a:rPr lang="it-IT" sz="2200" err="1">
              <a:latin typeface="Arial"/>
              <a:ea typeface="ＭＳ Ｐゴシック"/>
            </a:rPr>
            <a:t>When</a:t>
          </a:r>
          <a:r>
            <a:rPr lang="it-IT" sz="2200">
              <a:latin typeface="Arial"/>
              <a:ea typeface="ＭＳ Ｐゴシック"/>
            </a:rPr>
            <a:t> Use Agent</a:t>
          </a:r>
        </a:p>
      </dgm:t>
    </dgm:pt>
    <dgm:pt modelId="{FFAAC2F1-3DFB-4A4C-837E-1D8E97913E95}" type="parTrans" cxnId="{AD27EC66-186F-4EA4-9623-BD2DB1603EA2}">
      <dgm:prSet/>
      <dgm:spPr/>
    </dgm:pt>
    <dgm:pt modelId="{A7A42F47-76FC-4841-85F6-1C51EE8A22D1}" type="sibTrans" cxnId="{AD27EC66-186F-4EA4-9623-BD2DB1603EA2}">
      <dgm:prSet/>
      <dgm:spPr/>
    </dgm:pt>
    <dgm:pt modelId="{E38C4D9E-0C69-4D72-94EC-2CB7A6D82078}">
      <dgm:prSet phldr="0"/>
      <dgm:spPr/>
      <dgm:t>
        <a:bodyPr/>
        <a:lstStyle/>
        <a:p>
          <a:pPr rtl="0"/>
          <a:r>
            <a:rPr lang="it-IT" sz="1800" err="1">
              <a:latin typeface="Arial"/>
              <a:ea typeface="ＭＳ Ｐゴシック"/>
            </a:rPr>
            <a:t>Straight</a:t>
          </a:r>
          <a:r>
            <a:rPr lang="it-IT" sz="1800">
              <a:latin typeface="Arial"/>
              <a:ea typeface="ＭＳ Ｐゴシック"/>
            </a:rPr>
            <a:t> line with </a:t>
          </a:r>
          <a:r>
            <a:rPr lang="it-IT" sz="1800" err="1">
              <a:latin typeface="Arial"/>
              <a:ea typeface="ＭＳ Ｐゴシック"/>
            </a:rPr>
            <a:t>disturbances</a:t>
          </a:r>
          <a:endParaRPr lang="it-IT" sz="1800">
            <a:latin typeface="Arial"/>
            <a:ea typeface="ＭＳ Ｐゴシック"/>
          </a:endParaRPr>
        </a:p>
      </dgm:t>
    </dgm:pt>
    <dgm:pt modelId="{12E9E554-C86E-4794-B287-FD0233B7BF58}" type="parTrans" cxnId="{1CB9F648-6A4E-43C5-A906-4F6F91748C1F}">
      <dgm:prSet/>
      <dgm:spPr/>
    </dgm:pt>
    <dgm:pt modelId="{41D364F7-BAFC-43E8-8E1D-0E76EC2EC480}" type="sibTrans" cxnId="{1CB9F648-6A4E-43C5-A906-4F6F91748C1F}">
      <dgm:prSet/>
      <dgm:spPr/>
    </dgm:pt>
    <dgm:pt modelId="{4567F919-5CD1-406A-883B-78D9AB55263E}">
      <dgm:prSet phldr="0"/>
      <dgm:spPr/>
      <dgm:t>
        <a:bodyPr/>
        <a:lstStyle/>
        <a:p>
          <a:pPr rtl="0"/>
          <a:r>
            <a:rPr lang="it-IT" sz="1800" err="1">
              <a:latin typeface="Arial"/>
              <a:ea typeface="ＭＳ Ｐゴシック"/>
            </a:rPr>
            <a:t>Validation</a:t>
          </a:r>
          <a:r>
            <a:rPr lang="it-IT" sz="1800">
              <a:latin typeface="Arial"/>
              <a:ea typeface="ＭＳ Ｐゴシック"/>
            </a:rPr>
            <a:t> </a:t>
          </a:r>
          <a:r>
            <a:rPr lang="it-IT" sz="1800" err="1">
              <a:latin typeface="Arial"/>
              <a:ea typeface="ＭＳ Ｐゴシック"/>
            </a:rPr>
            <a:t>trajectory</a:t>
          </a:r>
          <a:endParaRPr lang="it-IT" sz="1800">
            <a:latin typeface="Arial"/>
            <a:ea typeface="ＭＳ Ｐゴシック"/>
          </a:endParaRPr>
        </a:p>
      </dgm:t>
    </dgm:pt>
    <dgm:pt modelId="{853389DE-7592-4C68-A925-0FE74E52C873}" type="parTrans" cxnId="{958A5837-D0E7-468E-A9D9-DDFA81FE8126}">
      <dgm:prSet/>
      <dgm:spPr/>
    </dgm:pt>
    <dgm:pt modelId="{BF63E6EA-F09A-4EC4-A49F-94EA04EF3553}" type="sibTrans" cxnId="{958A5837-D0E7-468E-A9D9-DDFA81FE8126}">
      <dgm:prSet/>
      <dgm:spPr/>
    </dgm:pt>
    <dgm:pt modelId="{4C7EC300-79B2-469D-8925-1760667A02E0}">
      <dgm:prSet phldr="0"/>
      <dgm:spPr/>
      <dgm:t>
        <a:bodyPr/>
        <a:lstStyle/>
        <a:p>
          <a:pPr rtl="0"/>
          <a:r>
            <a:rPr lang="it-IT" sz="1800">
              <a:latin typeface="Arial"/>
              <a:ea typeface="ＭＳ Ｐゴシック"/>
            </a:rPr>
            <a:t>Walking on the spot</a:t>
          </a:r>
        </a:p>
      </dgm:t>
    </dgm:pt>
    <dgm:pt modelId="{EBE126C1-A0FF-43F8-BBCE-DC8EFCA0F838}" type="parTrans" cxnId="{3B300957-591D-4A6D-AD70-DDEB5294E773}">
      <dgm:prSet/>
      <dgm:spPr/>
    </dgm:pt>
    <dgm:pt modelId="{CC3BF860-A52C-4D70-B34D-82C1A54410D0}" type="sibTrans" cxnId="{3B300957-591D-4A6D-AD70-DDEB5294E773}">
      <dgm:prSet/>
      <dgm:spPr/>
    </dgm:pt>
    <dgm:pt modelId="{7244FA44-8A47-4E59-87E7-02ECFE2891B4}">
      <dgm:prSet phldr="0"/>
      <dgm:spPr/>
      <dgm:t>
        <a:bodyPr/>
        <a:lstStyle/>
        <a:p>
          <a:r>
            <a:rPr lang="it-IT" sz="2200" err="1">
              <a:latin typeface="Arial"/>
              <a:ea typeface="ＭＳ Ｐゴシック"/>
            </a:rPr>
            <a:t>Conclusions</a:t>
          </a:r>
          <a:endParaRPr lang="it-IT" sz="2200">
            <a:latin typeface="Arial"/>
            <a:ea typeface="ＭＳ Ｐゴシック"/>
          </a:endParaRPr>
        </a:p>
      </dgm:t>
    </dgm:pt>
    <dgm:pt modelId="{3CED3A32-0185-4AF5-AADF-189DFB2994A4}" type="parTrans" cxnId="{368989C7-8DA4-442A-82BD-7FEA751A87AF}">
      <dgm:prSet/>
      <dgm:spPr/>
    </dgm:pt>
    <dgm:pt modelId="{9309B990-0E11-4CE0-882D-DF1FDC5A594B}" type="sibTrans" cxnId="{368989C7-8DA4-442A-82BD-7FEA751A87AF}">
      <dgm:prSet/>
      <dgm:spPr/>
    </dgm:pt>
    <dgm:pt modelId="{14EB3818-BBA3-46B1-9A70-D23390347363}">
      <dgm:prSet phldr="0"/>
      <dgm:spPr/>
      <dgm:t>
        <a:bodyPr/>
        <a:lstStyle/>
        <a:p>
          <a:pPr rtl="0"/>
          <a:r>
            <a:rPr lang="it-IT" sz="1800" err="1">
              <a:latin typeface="Arial"/>
              <a:ea typeface="ＭＳ Ｐゴシック"/>
            </a:rPr>
            <a:t>Residual</a:t>
          </a:r>
          <a:r>
            <a:rPr lang="it-IT" sz="1800">
              <a:latin typeface="Arial"/>
              <a:ea typeface="ＭＳ Ｐゴシック"/>
            </a:rPr>
            <a:t> </a:t>
          </a:r>
          <a:r>
            <a:rPr lang="it-IT" sz="1800" err="1">
              <a:latin typeface="Arial"/>
              <a:ea typeface="ＭＳ Ｐゴシック"/>
            </a:rPr>
            <a:t>Detection</a:t>
          </a:r>
          <a:endParaRPr lang="it-IT" sz="1800">
            <a:latin typeface="Arial"/>
            <a:ea typeface="ＭＳ Ｐゴシック"/>
          </a:endParaRPr>
        </a:p>
      </dgm:t>
    </dgm:pt>
    <dgm:pt modelId="{4C0A242E-7D6F-4E9D-B735-7D1645178A29}" type="parTrans" cxnId="{F8BD9177-2879-44E1-810B-DCFD709E00B8}">
      <dgm:prSet/>
      <dgm:spPr/>
    </dgm:pt>
    <dgm:pt modelId="{AAD1B402-9A5F-45F1-BF2F-6937C0DEA9D9}" type="sibTrans" cxnId="{F8BD9177-2879-44E1-810B-DCFD709E00B8}">
      <dgm:prSet/>
      <dgm:spPr/>
    </dgm:pt>
    <dgm:pt modelId="{7EDA6188-313B-49EF-A5F8-C805BAA8DD48}">
      <dgm:prSet phldr="0"/>
      <dgm:spPr/>
      <dgm:t>
        <a:bodyPr/>
        <a:lstStyle/>
        <a:p>
          <a:pPr rtl="0"/>
          <a:r>
            <a:rPr lang="it-IT" err="1">
              <a:latin typeface="Arial"/>
              <a:ea typeface="ＭＳ Ｐゴシック"/>
            </a:rPr>
            <a:t>Hybrid</a:t>
          </a:r>
          <a:r>
            <a:rPr lang="it-IT">
              <a:latin typeface="Arial"/>
              <a:ea typeface="ＭＳ Ｐゴシック"/>
            </a:rPr>
            <a:t> Policy</a:t>
          </a:r>
          <a:endParaRPr lang="it-IT"/>
        </a:p>
      </dgm:t>
    </dgm:pt>
    <dgm:pt modelId="{AA977CAE-B737-4B33-B263-82105DD529FF}" type="parTrans" cxnId="{6AE2DAA2-BA3D-42DA-8A6A-19D8A145D9D2}">
      <dgm:prSet/>
      <dgm:spPr/>
    </dgm:pt>
    <dgm:pt modelId="{1D96758C-6638-44FE-A227-FDE3EE2E1411}" type="sibTrans" cxnId="{6AE2DAA2-BA3D-42DA-8A6A-19D8A145D9D2}">
      <dgm:prSet/>
      <dgm:spPr/>
    </dgm:pt>
    <dgm:pt modelId="{7152A780-28B3-4DA3-89A7-6C22A8B8BF93}">
      <dgm:prSet phldr="0"/>
      <dgm:spPr/>
      <dgm:t>
        <a:bodyPr/>
        <a:lstStyle/>
        <a:p>
          <a:pPr rtl="0"/>
          <a:r>
            <a:rPr lang="it-IT" sz="2200" err="1">
              <a:latin typeface="Arial"/>
              <a:ea typeface="ＭＳ Ｐゴシック"/>
            </a:rPr>
            <a:t>Simulations</a:t>
          </a:r>
          <a:endParaRPr lang="it-IT" sz="2200">
            <a:latin typeface="Arial"/>
            <a:ea typeface="ＭＳ Ｐゴシック"/>
          </a:endParaRPr>
        </a:p>
      </dgm:t>
    </dgm:pt>
    <dgm:pt modelId="{506E808C-BD33-48C2-9226-E60E5CCE0412}" type="parTrans" cxnId="{C4FDB1E1-1682-4ADC-80AF-0AC445C68290}">
      <dgm:prSet/>
      <dgm:spPr/>
    </dgm:pt>
    <dgm:pt modelId="{926ECDBB-F841-4245-A35C-D99B2CB8EE97}" type="sibTrans" cxnId="{C4FDB1E1-1682-4ADC-80AF-0AC445C68290}">
      <dgm:prSet/>
      <dgm:spPr/>
    </dgm:pt>
    <dgm:pt modelId="{5BC5FB68-AF1E-4E0B-9AE2-6E86B3FF4AAF}">
      <dgm:prSet phldr="0"/>
      <dgm:spPr/>
      <dgm:t>
        <a:bodyPr/>
        <a:lstStyle/>
        <a:p>
          <a:pPr rtl="0"/>
          <a:r>
            <a:rPr lang="it-IT" sz="1800" err="1">
              <a:latin typeface="Arial"/>
              <a:ea typeface="ＭＳ Ｐゴシック"/>
            </a:rPr>
            <a:t>Straight</a:t>
          </a:r>
          <a:r>
            <a:rPr lang="it-IT" sz="1800">
              <a:latin typeface="Arial"/>
              <a:ea typeface="ＭＳ Ｐゴシック"/>
            </a:rPr>
            <a:t> line</a:t>
          </a:r>
        </a:p>
      </dgm:t>
    </dgm:pt>
    <dgm:pt modelId="{A915E919-2A60-46F6-9E2F-79817414EC56}" type="parTrans" cxnId="{13B27319-7129-4902-A693-41A756C50201}">
      <dgm:prSet/>
      <dgm:spPr/>
    </dgm:pt>
    <dgm:pt modelId="{B611F23C-8182-4EE4-B4D6-EC4390092912}" type="sibTrans" cxnId="{13B27319-7129-4902-A693-41A756C50201}">
      <dgm:prSet/>
      <dgm:spPr/>
    </dgm:pt>
    <dgm:pt modelId="{68D1D63D-7C64-41F4-899E-8E1A9CA262E1}">
      <dgm:prSet phldr="0"/>
      <dgm:spPr/>
      <dgm:t>
        <a:bodyPr/>
        <a:lstStyle/>
        <a:p>
          <a:r>
            <a:rPr lang="it-IT">
              <a:latin typeface="Arial"/>
              <a:ea typeface="ＭＳ Ｐゴシック"/>
            </a:rPr>
            <a:t>ISMPC</a:t>
          </a:r>
          <a:endParaRPr lang="it-IT"/>
        </a:p>
      </dgm:t>
    </dgm:pt>
    <dgm:pt modelId="{114061BC-9FDE-4FEF-9815-009133265DE2}" type="parTrans" cxnId="{0B058E2A-5E56-4BE1-961F-FDF81E6272B1}">
      <dgm:prSet/>
      <dgm:spPr/>
    </dgm:pt>
    <dgm:pt modelId="{BC5680F6-9CC4-4833-BD9F-B3BD7FE25384}" type="sibTrans" cxnId="{0B058E2A-5E56-4BE1-961F-FDF81E6272B1}">
      <dgm:prSet/>
      <dgm:spPr/>
    </dgm:pt>
    <dgm:pt modelId="{8EBAA4B8-B947-4959-BA93-E87DCC94F766}" type="pres">
      <dgm:prSet presAssocID="{82B60A69-01CD-4F03-AC3A-EC601D11ECDD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01BBA619-251A-4E43-8E79-CE588C77554D}" type="pres">
      <dgm:prSet presAssocID="{4322BDC0-F2C3-4F6C-BA3F-C30CC229EA88}" presName="horFlow" presStyleCnt="0"/>
      <dgm:spPr/>
    </dgm:pt>
    <dgm:pt modelId="{4A77D970-B2DD-46AF-A9FE-FB2DFC973984}" type="pres">
      <dgm:prSet presAssocID="{4322BDC0-F2C3-4F6C-BA3F-C30CC229EA88}" presName="bigChev" presStyleLbl="node1" presStyleIdx="0" presStyleCnt="6"/>
      <dgm:spPr/>
    </dgm:pt>
    <dgm:pt modelId="{61B28F79-177D-4437-B76D-64FC8B134F0F}" type="pres">
      <dgm:prSet presAssocID="{AE454573-897E-4308-BAA2-6D30833988A8}" presName="parTrans" presStyleCnt="0"/>
      <dgm:spPr/>
    </dgm:pt>
    <dgm:pt modelId="{1F6982F4-CEA5-4F86-9054-07CFFA918A8D}" type="pres">
      <dgm:prSet presAssocID="{5FB3D680-57FE-41AC-A56D-57BFE54BA54B}" presName="node" presStyleLbl="alignAccFollowNode1" presStyleIdx="0" presStyleCnt="16">
        <dgm:presLayoutVars>
          <dgm:bulletEnabled val="1"/>
        </dgm:presLayoutVars>
      </dgm:prSet>
      <dgm:spPr/>
    </dgm:pt>
    <dgm:pt modelId="{6C20FDB7-AAB3-4229-9B04-84954673BD3F}" type="pres">
      <dgm:prSet presAssocID="{A667A652-1D41-437B-895C-1B171151874C}" presName="sibTrans" presStyleCnt="0"/>
      <dgm:spPr/>
    </dgm:pt>
    <dgm:pt modelId="{E47B8801-D0AE-448E-8F4A-AC46FD1EFDFD}" type="pres">
      <dgm:prSet presAssocID="{68D1D63D-7C64-41F4-899E-8E1A9CA262E1}" presName="node" presStyleLbl="alignAccFollowNode1" presStyleIdx="1" presStyleCnt="16">
        <dgm:presLayoutVars>
          <dgm:bulletEnabled val="1"/>
        </dgm:presLayoutVars>
      </dgm:prSet>
      <dgm:spPr/>
    </dgm:pt>
    <dgm:pt modelId="{FABCBFFD-DB19-40BA-9AD4-0D472EF507CB}" type="pres">
      <dgm:prSet presAssocID="{BC5680F6-9CC4-4833-BD9F-B3BD7FE25384}" presName="sibTrans" presStyleCnt="0"/>
      <dgm:spPr/>
    </dgm:pt>
    <dgm:pt modelId="{B9E6A8C6-C42F-4431-B889-8013FF5A7C18}" type="pres">
      <dgm:prSet presAssocID="{CE3C64DB-2425-4041-A334-D21500D5781B}" presName="node" presStyleLbl="alignAccFollowNode1" presStyleIdx="2" presStyleCnt="16">
        <dgm:presLayoutVars>
          <dgm:bulletEnabled val="1"/>
        </dgm:presLayoutVars>
      </dgm:prSet>
      <dgm:spPr/>
    </dgm:pt>
    <dgm:pt modelId="{199D2072-042B-4FD1-9AD1-4B9981B44240}" type="pres">
      <dgm:prSet presAssocID="{E5F74F9F-ED76-4BCA-A4E6-6CE02552F6D9}" presName="sibTrans" presStyleCnt="0"/>
      <dgm:spPr/>
    </dgm:pt>
    <dgm:pt modelId="{6941BE54-DE62-46B8-9BAE-8380121C69D4}" type="pres">
      <dgm:prSet presAssocID="{9A13102E-8932-4C74-A692-A29792597FB2}" presName="node" presStyleLbl="alignAccFollowNode1" presStyleIdx="3" presStyleCnt="16">
        <dgm:presLayoutVars>
          <dgm:bulletEnabled val="1"/>
        </dgm:presLayoutVars>
      </dgm:prSet>
      <dgm:spPr/>
    </dgm:pt>
    <dgm:pt modelId="{010E3942-FCDB-4154-8F39-6ACEB85345A6}" type="pres">
      <dgm:prSet presAssocID="{4322BDC0-F2C3-4F6C-BA3F-C30CC229EA88}" presName="vSp" presStyleCnt="0"/>
      <dgm:spPr/>
    </dgm:pt>
    <dgm:pt modelId="{28749E67-E90C-4C5B-8381-581A92FA2F0C}" type="pres">
      <dgm:prSet presAssocID="{98FDD406-BB97-4D6F-BF17-61886E896FEF}" presName="horFlow" presStyleCnt="0"/>
      <dgm:spPr/>
    </dgm:pt>
    <dgm:pt modelId="{42E1E899-8DD4-441A-B679-3C21080F3910}" type="pres">
      <dgm:prSet presAssocID="{98FDD406-BB97-4D6F-BF17-61886E896FEF}" presName="bigChev" presStyleLbl="node1" presStyleIdx="1" presStyleCnt="6"/>
      <dgm:spPr/>
    </dgm:pt>
    <dgm:pt modelId="{5A5B43B5-1A74-4C42-99DD-BCECB4AB3E13}" type="pres">
      <dgm:prSet presAssocID="{073BA79E-2B6C-466D-9DDA-9C0AC109F428}" presName="parTrans" presStyleCnt="0"/>
      <dgm:spPr/>
    </dgm:pt>
    <dgm:pt modelId="{22C4B43C-3B8E-48A6-BF7F-BF70FD4758DD}" type="pres">
      <dgm:prSet presAssocID="{4BD712E9-F165-493F-98B5-767D38FDCF59}" presName="node" presStyleLbl="alignAccFollowNode1" presStyleIdx="4" presStyleCnt="16">
        <dgm:presLayoutVars>
          <dgm:bulletEnabled val="1"/>
        </dgm:presLayoutVars>
      </dgm:prSet>
      <dgm:spPr/>
    </dgm:pt>
    <dgm:pt modelId="{FD7D49C3-A1CD-46A6-BC0A-B691998D0605}" type="pres">
      <dgm:prSet presAssocID="{8DE060E1-0411-40F4-B06B-D6EA5CCDF551}" presName="sibTrans" presStyleCnt="0"/>
      <dgm:spPr/>
    </dgm:pt>
    <dgm:pt modelId="{B57635F7-FD99-45FE-98CD-76EDE27EE58C}" type="pres">
      <dgm:prSet presAssocID="{73678069-753F-41C4-935C-6F49E0467E65}" presName="node" presStyleLbl="alignAccFollowNode1" presStyleIdx="5" presStyleCnt="16">
        <dgm:presLayoutVars>
          <dgm:bulletEnabled val="1"/>
        </dgm:presLayoutVars>
      </dgm:prSet>
      <dgm:spPr/>
    </dgm:pt>
    <dgm:pt modelId="{1E088B52-E4C9-4922-98ED-53315061A685}" type="pres">
      <dgm:prSet presAssocID="{2A350DC1-18DF-44DA-9BCC-13BB0823FE3A}" presName="sibTrans" presStyleCnt="0"/>
      <dgm:spPr/>
    </dgm:pt>
    <dgm:pt modelId="{367F3899-EADE-482A-A2F0-30ADD81870D7}" type="pres">
      <dgm:prSet presAssocID="{A33BBD02-B71C-4050-AD80-92D7359E0236}" presName="node" presStyleLbl="alignAccFollowNode1" presStyleIdx="6" presStyleCnt="16">
        <dgm:presLayoutVars>
          <dgm:bulletEnabled val="1"/>
        </dgm:presLayoutVars>
      </dgm:prSet>
      <dgm:spPr/>
    </dgm:pt>
    <dgm:pt modelId="{9EB3EF51-30DA-47AD-8F17-13E77FBF4244}" type="pres">
      <dgm:prSet presAssocID="{98FDD406-BB97-4D6F-BF17-61886E896FEF}" presName="vSp" presStyleCnt="0"/>
      <dgm:spPr/>
    </dgm:pt>
    <dgm:pt modelId="{EF756F5D-96D0-454A-A425-E2204D4A16B5}" type="pres">
      <dgm:prSet presAssocID="{245FE107-7D7C-4C41-B857-CA5E485B6AA0}" presName="horFlow" presStyleCnt="0"/>
      <dgm:spPr/>
    </dgm:pt>
    <dgm:pt modelId="{AF480501-D105-4C80-94F3-B1F4408EAA32}" type="pres">
      <dgm:prSet presAssocID="{245FE107-7D7C-4C41-B857-CA5E485B6AA0}" presName="bigChev" presStyleLbl="node1" presStyleIdx="2" presStyleCnt="6"/>
      <dgm:spPr/>
    </dgm:pt>
    <dgm:pt modelId="{8BFA871C-A73C-4C9B-BE12-439C7BB93282}" type="pres">
      <dgm:prSet presAssocID="{DD495C7F-C522-4DB0-8DA5-829569A20418}" presName="parTrans" presStyleCnt="0"/>
      <dgm:spPr/>
    </dgm:pt>
    <dgm:pt modelId="{CF287236-50CA-4AE9-A246-D796BC7F236E}" type="pres">
      <dgm:prSet presAssocID="{A68AFBBD-9B97-4A51-A686-CA6F88290F52}" presName="node" presStyleLbl="alignAccFollowNode1" presStyleIdx="7" presStyleCnt="16">
        <dgm:presLayoutVars>
          <dgm:bulletEnabled val="1"/>
        </dgm:presLayoutVars>
      </dgm:prSet>
      <dgm:spPr/>
    </dgm:pt>
    <dgm:pt modelId="{A0CC61FA-C0B7-414D-9064-C3EE9F4DF48A}" type="pres">
      <dgm:prSet presAssocID="{F02778F3-4B98-4E1E-B78D-367CFFB0B1E2}" presName="sibTrans" presStyleCnt="0"/>
      <dgm:spPr/>
    </dgm:pt>
    <dgm:pt modelId="{7FAB9FE9-E5E3-483A-836C-A9749868D3FE}" type="pres">
      <dgm:prSet presAssocID="{F721209C-0FB3-4AE9-A932-39673D729635}" presName="node" presStyleLbl="alignAccFollowNode1" presStyleIdx="8" presStyleCnt="16">
        <dgm:presLayoutVars>
          <dgm:bulletEnabled val="1"/>
        </dgm:presLayoutVars>
      </dgm:prSet>
      <dgm:spPr/>
    </dgm:pt>
    <dgm:pt modelId="{4E8172ED-036D-49E5-AEAE-7F37049D1392}" type="pres">
      <dgm:prSet presAssocID="{6FFB7E7B-90B6-44BF-9C6A-A5989848A97E}" presName="sibTrans" presStyleCnt="0"/>
      <dgm:spPr/>
    </dgm:pt>
    <dgm:pt modelId="{3D070997-74AE-4833-A72F-AF2BFC007991}" type="pres">
      <dgm:prSet presAssocID="{1B4493FE-141B-4E08-BD07-C319621099E9}" presName="node" presStyleLbl="alignAccFollowNode1" presStyleIdx="9" presStyleCnt="16">
        <dgm:presLayoutVars>
          <dgm:bulletEnabled val="1"/>
        </dgm:presLayoutVars>
      </dgm:prSet>
      <dgm:spPr/>
    </dgm:pt>
    <dgm:pt modelId="{22A47648-E12A-4C68-9C3B-CA886E28FECD}" type="pres">
      <dgm:prSet presAssocID="{245FE107-7D7C-4C41-B857-CA5E485B6AA0}" presName="vSp" presStyleCnt="0"/>
      <dgm:spPr/>
    </dgm:pt>
    <dgm:pt modelId="{D2316C00-1104-41AF-9D94-297916FD0567}" type="pres">
      <dgm:prSet presAssocID="{7152A780-28B3-4DA3-89A7-6C22A8B8BF93}" presName="horFlow" presStyleCnt="0"/>
      <dgm:spPr/>
    </dgm:pt>
    <dgm:pt modelId="{1E1022FC-53FB-4529-AB00-705F2D19D4FE}" type="pres">
      <dgm:prSet presAssocID="{7152A780-28B3-4DA3-89A7-6C22A8B8BF93}" presName="bigChev" presStyleLbl="node1" presStyleIdx="3" presStyleCnt="6"/>
      <dgm:spPr/>
    </dgm:pt>
    <dgm:pt modelId="{2F0B3B7D-8180-488E-BDCD-ED9EC1E386A2}" type="pres">
      <dgm:prSet presAssocID="{A915E919-2A60-46F6-9E2F-79817414EC56}" presName="parTrans" presStyleCnt="0"/>
      <dgm:spPr/>
    </dgm:pt>
    <dgm:pt modelId="{C9771E32-B277-4F7C-905E-8FFD46AFE05F}" type="pres">
      <dgm:prSet presAssocID="{5BC5FB68-AF1E-4E0B-9AE2-6E86B3FF4AAF}" presName="node" presStyleLbl="alignAccFollowNode1" presStyleIdx="10" presStyleCnt="16">
        <dgm:presLayoutVars>
          <dgm:bulletEnabled val="1"/>
        </dgm:presLayoutVars>
      </dgm:prSet>
      <dgm:spPr/>
    </dgm:pt>
    <dgm:pt modelId="{0DD99F12-7EAA-48E9-9222-7BA4122E8C46}" type="pres">
      <dgm:prSet presAssocID="{B611F23C-8182-4EE4-B4D6-EC4390092912}" presName="sibTrans" presStyleCnt="0"/>
      <dgm:spPr/>
    </dgm:pt>
    <dgm:pt modelId="{5C726844-EA7F-4010-A160-A261FA5FDD42}" type="pres">
      <dgm:prSet presAssocID="{E38C4D9E-0C69-4D72-94EC-2CB7A6D82078}" presName="node" presStyleLbl="alignAccFollowNode1" presStyleIdx="11" presStyleCnt="16">
        <dgm:presLayoutVars>
          <dgm:bulletEnabled val="1"/>
        </dgm:presLayoutVars>
      </dgm:prSet>
      <dgm:spPr/>
    </dgm:pt>
    <dgm:pt modelId="{D956549C-5C3E-4C3B-9A95-FAC68EAACAE0}" type="pres">
      <dgm:prSet presAssocID="{41D364F7-BAFC-43E8-8E1D-0E76EC2EC480}" presName="sibTrans" presStyleCnt="0"/>
      <dgm:spPr/>
    </dgm:pt>
    <dgm:pt modelId="{85AE972E-5F1F-4411-8C65-576F89BC3F98}" type="pres">
      <dgm:prSet presAssocID="{4C7EC300-79B2-469D-8925-1760667A02E0}" presName="node" presStyleLbl="alignAccFollowNode1" presStyleIdx="12" presStyleCnt="16">
        <dgm:presLayoutVars>
          <dgm:bulletEnabled val="1"/>
        </dgm:presLayoutVars>
      </dgm:prSet>
      <dgm:spPr/>
    </dgm:pt>
    <dgm:pt modelId="{49D0438F-F1FF-422C-BF48-CB31AD36D6D6}" type="pres">
      <dgm:prSet presAssocID="{CC3BF860-A52C-4D70-B34D-82C1A54410D0}" presName="sibTrans" presStyleCnt="0"/>
      <dgm:spPr/>
    </dgm:pt>
    <dgm:pt modelId="{9483CA37-FC3C-4387-A522-3D199AC3580B}" type="pres">
      <dgm:prSet presAssocID="{4567F919-5CD1-406A-883B-78D9AB55263E}" presName="node" presStyleLbl="alignAccFollowNode1" presStyleIdx="13" presStyleCnt="16">
        <dgm:presLayoutVars>
          <dgm:bulletEnabled val="1"/>
        </dgm:presLayoutVars>
      </dgm:prSet>
      <dgm:spPr/>
    </dgm:pt>
    <dgm:pt modelId="{219649CD-2EAB-451D-A20A-99DD4FF03BAA}" type="pres">
      <dgm:prSet presAssocID="{7152A780-28B3-4DA3-89A7-6C22A8B8BF93}" presName="vSp" presStyleCnt="0"/>
      <dgm:spPr/>
    </dgm:pt>
    <dgm:pt modelId="{4E0E71AC-5AE8-4E81-93C2-A6369A266D8F}" type="pres">
      <dgm:prSet presAssocID="{92C6868A-7AF9-415E-AFEF-EBB4662D59FB}" presName="horFlow" presStyleCnt="0"/>
      <dgm:spPr/>
    </dgm:pt>
    <dgm:pt modelId="{A18DAB91-1828-4BEC-9B2D-18BF5882C29D}" type="pres">
      <dgm:prSet presAssocID="{92C6868A-7AF9-415E-AFEF-EBB4662D59FB}" presName="bigChev" presStyleLbl="node1" presStyleIdx="4" presStyleCnt="6"/>
      <dgm:spPr/>
    </dgm:pt>
    <dgm:pt modelId="{B0FD2FD6-2441-4F34-85B9-78A2FE33B9FB}" type="pres">
      <dgm:prSet presAssocID="{4C0A242E-7D6F-4E9D-B735-7D1645178A29}" presName="parTrans" presStyleCnt="0"/>
      <dgm:spPr/>
    </dgm:pt>
    <dgm:pt modelId="{FDC9C8B5-0313-4C76-8AAC-AC25BB1171A2}" type="pres">
      <dgm:prSet presAssocID="{14EB3818-BBA3-46B1-9A70-D23390347363}" presName="node" presStyleLbl="alignAccFollowNode1" presStyleIdx="14" presStyleCnt="16">
        <dgm:presLayoutVars>
          <dgm:bulletEnabled val="1"/>
        </dgm:presLayoutVars>
      </dgm:prSet>
      <dgm:spPr/>
    </dgm:pt>
    <dgm:pt modelId="{138F47DA-4623-425E-9953-27BD43093209}" type="pres">
      <dgm:prSet presAssocID="{AAD1B402-9A5F-45F1-BF2F-6937C0DEA9D9}" presName="sibTrans" presStyleCnt="0"/>
      <dgm:spPr/>
    </dgm:pt>
    <dgm:pt modelId="{589FAD8C-CA11-4301-827C-2ADE5AF6AD0B}" type="pres">
      <dgm:prSet presAssocID="{7EDA6188-313B-49EF-A5F8-C805BAA8DD48}" presName="node" presStyleLbl="alignAccFollowNode1" presStyleIdx="15" presStyleCnt="16">
        <dgm:presLayoutVars>
          <dgm:bulletEnabled val="1"/>
        </dgm:presLayoutVars>
      </dgm:prSet>
      <dgm:spPr/>
    </dgm:pt>
    <dgm:pt modelId="{2C8E8A09-2089-4D5D-ABB2-612551309FD0}" type="pres">
      <dgm:prSet presAssocID="{92C6868A-7AF9-415E-AFEF-EBB4662D59FB}" presName="vSp" presStyleCnt="0"/>
      <dgm:spPr/>
    </dgm:pt>
    <dgm:pt modelId="{A3E83F06-8D88-4040-BABF-1BFE06504799}" type="pres">
      <dgm:prSet presAssocID="{7244FA44-8A47-4E59-87E7-02ECFE2891B4}" presName="horFlow" presStyleCnt="0"/>
      <dgm:spPr/>
    </dgm:pt>
    <dgm:pt modelId="{2EC6818B-4CC2-4DCB-B2F3-F0D6FBF85814}" type="pres">
      <dgm:prSet presAssocID="{7244FA44-8A47-4E59-87E7-02ECFE2891B4}" presName="bigChev" presStyleLbl="node1" presStyleIdx="5" presStyleCnt="6"/>
      <dgm:spPr/>
    </dgm:pt>
  </dgm:ptLst>
  <dgm:cxnLst>
    <dgm:cxn modelId="{3F71D200-B34A-4805-91CD-0E60930E47F7}" srcId="{98FDD406-BB97-4D6F-BF17-61886E896FEF}" destId="{4BD712E9-F165-493F-98B5-767D38FDCF59}" srcOrd="0" destOrd="0" parTransId="{073BA79E-2B6C-466D-9DDA-9C0AC109F428}" sibTransId="{8DE060E1-0411-40F4-B06B-D6EA5CCDF551}"/>
    <dgm:cxn modelId="{9FF01C09-F5B7-49AA-952C-5C875749BD76}" type="presOf" srcId="{CE3C64DB-2425-4041-A334-D21500D5781B}" destId="{B9E6A8C6-C42F-4431-B889-8013FF5A7C18}" srcOrd="0" destOrd="0" presId="urn:microsoft.com/office/officeart/2005/8/layout/lProcess3"/>
    <dgm:cxn modelId="{FD16B111-2F76-41E4-84E4-C02BA6DA8F09}" type="presOf" srcId="{A68AFBBD-9B97-4A51-A686-CA6F88290F52}" destId="{CF287236-50CA-4AE9-A246-D796BC7F236E}" srcOrd="0" destOrd="0" presId="urn:microsoft.com/office/officeart/2005/8/layout/lProcess3"/>
    <dgm:cxn modelId="{5246E815-27AC-4840-9327-9B8C3B28BE0D}" type="presOf" srcId="{68D1D63D-7C64-41F4-899E-8E1A9CA262E1}" destId="{E47B8801-D0AE-448E-8F4A-AC46FD1EFDFD}" srcOrd="0" destOrd="0" presId="urn:microsoft.com/office/officeart/2005/8/layout/lProcess3"/>
    <dgm:cxn modelId="{13B27319-7129-4902-A693-41A756C50201}" srcId="{7152A780-28B3-4DA3-89A7-6C22A8B8BF93}" destId="{5BC5FB68-AF1E-4E0B-9AE2-6E86B3FF4AAF}" srcOrd="0" destOrd="0" parTransId="{A915E919-2A60-46F6-9E2F-79817414EC56}" sibTransId="{B611F23C-8182-4EE4-B4D6-EC4390092912}"/>
    <dgm:cxn modelId="{65A58A1A-05E7-4038-95A6-FC01009ADA55}" type="presOf" srcId="{14EB3818-BBA3-46B1-9A70-D23390347363}" destId="{FDC9C8B5-0313-4C76-8AAC-AC25BB1171A2}" srcOrd="0" destOrd="0" presId="urn:microsoft.com/office/officeart/2005/8/layout/lProcess3"/>
    <dgm:cxn modelId="{4DA9B120-D3AE-4D89-AC94-F2CA720728B6}" type="presOf" srcId="{4322BDC0-F2C3-4F6C-BA3F-C30CC229EA88}" destId="{4A77D970-B2DD-46AF-A9FE-FB2DFC973984}" srcOrd="0" destOrd="0" presId="urn:microsoft.com/office/officeart/2005/8/layout/lProcess3"/>
    <dgm:cxn modelId="{CAAE3E25-D2B8-4D68-9EF6-5EDF64B1565D}" type="presOf" srcId="{7244FA44-8A47-4E59-87E7-02ECFE2891B4}" destId="{2EC6818B-4CC2-4DCB-B2F3-F0D6FBF85814}" srcOrd="0" destOrd="0" presId="urn:microsoft.com/office/officeart/2005/8/layout/lProcess3"/>
    <dgm:cxn modelId="{31690828-1776-4540-9965-C03CD2F616DE}" srcId="{82B60A69-01CD-4F03-AC3A-EC601D11ECDD}" destId="{98FDD406-BB97-4D6F-BF17-61886E896FEF}" srcOrd="1" destOrd="0" parTransId="{FD6547B5-81CA-4D30-9A75-A4A8D502478B}" sibTransId="{54FE2B8D-C567-4E63-973F-8199AA7BFB15}"/>
    <dgm:cxn modelId="{0B058E2A-5E56-4BE1-961F-FDF81E6272B1}" srcId="{4322BDC0-F2C3-4F6C-BA3F-C30CC229EA88}" destId="{68D1D63D-7C64-41F4-899E-8E1A9CA262E1}" srcOrd="1" destOrd="0" parTransId="{114061BC-9FDE-4FEF-9815-009133265DE2}" sibTransId="{BC5680F6-9CC4-4833-BD9F-B3BD7FE25384}"/>
    <dgm:cxn modelId="{A7769E33-FDC5-4FBF-9656-99CBA2639F95}" type="presOf" srcId="{4BD712E9-F165-493F-98B5-767D38FDCF59}" destId="{22C4B43C-3B8E-48A6-BF7F-BF70FD4758DD}" srcOrd="0" destOrd="0" presId="urn:microsoft.com/office/officeart/2005/8/layout/lProcess3"/>
    <dgm:cxn modelId="{A6DA1D37-7063-43DE-BE3E-CDC9B28999BB}" srcId="{245FE107-7D7C-4C41-B857-CA5E485B6AA0}" destId="{A68AFBBD-9B97-4A51-A686-CA6F88290F52}" srcOrd="0" destOrd="0" parTransId="{DD495C7F-C522-4DB0-8DA5-829569A20418}" sibTransId="{F02778F3-4B98-4E1E-B78D-367CFFB0B1E2}"/>
    <dgm:cxn modelId="{958A5837-D0E7-468E-A9D9-DDFA81FE8126}" srcId="{7152A780-28B3-4DA3-89A7-6C22A8B8BF93}" destId="{4567F919-5CD1-406A-883B-78D9AB55263E}" srcOrd="3" destOrd="0" parTransId="{853389DE-7592-4C68-A925-0FE74E52C873}" sibTransId="{BF63E6EA-F09A-4EC4-A49F-94EA04EF3553}"/>
    <dgm:cxn modelId="{E9029E37-BBEC-40AC-A773-28E805677163}" type="presOf" srcId="{7152A780-28B3-4DA3-89A7-6C22A8B8BF93}" destId="{1E1022FC-53FB-4529-AB00-705F2D19D4FE}" srcOrd="0" destOrd="0" presId="urn:microsoft.com/office/officeart/2005/8/layout/lProcess3"/>
    <dgm:cxn modelId="{53CEBA39-5543-47DD-8381-21C829D41E5B}" type="presOf" srcId="{1B4493FE-141B-4E08-BD07-C319621099E9}" destId="{3D070997-74AE-4833-A72F-AF2BFC007991}" srcOrd="0" destOrd="0" presId="urn:microsoft.com/office/officeart/2005/8/layout/lProcess3"/>
    <dgm:cxn modelId="{6C456D66-AB9E-430C-A6FA-DDD9D2CF2556}" type="presOf" srcId="{4C7EC300-79B2-469D-8925-1760667A02E0}" destId="{85AE972E-5F1F-4411-8C65-576F89BC3F98}" srcOrd="0" destOrd="0" presId="urn:microsoft.com/office/officeart/2005/8/layout/lProcess3"/>
    <dgm:cxn modelId="{AD27EC66-186F-4EA4-9623-BD2DB1603EA2}" srcId="{82B60A69-01CD-4F03-AC3A-EC601D11ECDD}" destId="{92C6868A-7AF9-415E-AFEF-EBB4662D59FB}" srcOrd="4" destOrd="0" parTransId="{FFAAC2F1-3DFB-4A4C-837E-1D8E97913E95}" sibTransId="{A7A42F47-76FC-4841-85F6-1C51EE8A22D1}"/>
    <dgm:cxn modelId="{1CB9F648-6A4E-43C5-A906-4F6F91748C1F}" srcId="{7152A780-28B3-4DA3-89A7-6C22A8B8BF93}" destId="{E38C4D9E-0C69-4D72-94EC-2CB7A6D82078}" srcOrd="1" destOrd="0" parTransId="{12E9E554-C86E-4794-B287-FD0233B7BF58}" sibTransId="{41D364F7-BAFC-43E8-8E1D-0E76EC2EC480}"/>
    <dgm:cxn modelId="{DA20C46A-863D-4123-9B5A-D4068E1F39CF}" type="presOf" srcId="{82B60A69-01CD-4F03-AC3A-EC601D11ECDD}" destId="{8EBAA4B8-B947-4959-BA93-E87DCC94F766}" srcOrd="0" destOrd="0" presId="urn:microsoft.com/office/officeart/2005/8/layout/lProcess3"/>
    <dgm:cxn modelId="{EDABC96A-6BD1-4056-925D-A7A7B6511296}" srcId="{98FDD406-BB97-4D6F-BF17-61886E896FEF}" destId="{A33BBD02-B71C-4050-AD80-92D7359E0236}" srcOrd="2" destOrd="0" parTransId="{483E3284-9B1B-4E4A-BC67-FF33179C065C}" sibTransId="{267B66A6-460B-465F-86EA-518357681BA3}"/>
    <dgm:cxn modelId="{82C74B4C-D185-4B42-9E73-565E9DA83361}" type="presOf" srcId="{245FE107-7D7C-4C41-B857-CA5E485B6AA0}" destId="{AF480501-D105-4C80-94F3-B1F4408EAA32}" srcOrd="0" destOrd="0" presId="urn:microsoft.com/office/officeart/2005/8/layout/lProcess3"/>
    <dgm:cxn modelId="{02EF6871-7D50-4048-A815-6EADA2CC6E28}" type="presOf" srcId="{7EDA6188-313B-49EF-A5F8-C805BAA8DD48}" destId="{589FAD8C-CA11-4301-827C-2ADE5AF6AD0B}" srcOrd="0" destOrd="0" presId="urn:microsoft.com/office/officeart/2005/8/layout/lProcess3"/>
    <dgm:cxn modelId="{DA644F56-F0C4-414F-A1F4-BFC03F8B13B8}" type="presOf" srcId="{9A13102E-8932-4C74-A692-A29792597FB2}" destId="{6941BE54-DE62-46B8-9BAE-8380121C69D4}" srcOrd="0" destOrd="0" presId="urn:microsoft.com/office/officeart/2005/8/layout/lProcess3"/>
    <dgm:cxn modelId="{3B300957-591D-4A6D-AD70-DDEB5294E773}" srcId="{7152A780-28B3-4DA3-89A7-6C22A8B8BF93}" destId="{4C7EC300-79B2-469D-8925-1760667A02E0}" srcOrd="2" destOrd="0" parTransId="{EBE126C1-A0FF-43F8-BBCE-DC8EFCA0F838}" sibTransId="{CC3BF860-A52C-4D70-B34D-82C1A54410D0}"/>
    <dgm:cxn modelId="{F8BD9177-2879-44E1-810B-DCFD709E00B8}" srcId="{92C6868A-7AF9-415E-AFEF-EBB4662D59FB}" destId="{14EB3818-BBA3-46B1-9A70-D23390347363}" srcOrd="0" destOrd="0" parTransId="{4C0A242E-7D6F-4E9D-B735-7D1645178A29}" sibTransId="{AAD1B402-9A5F-45F1-BF2F-6937C0DEA9D9}"/>
    <dgm:cxn modelId="{207CA177-FD3F-465C-B224-54EE9A0DAD9D}" srcId="{245FE107-7D7C-4C41-B857-CA5E485B6AA0}" destId="{1B4493FE-141B-4E08-BD07-C319621099E9}" srcOrd="2" destOrd="0" parTransId="{D48C2B19-1EC0-4AD5-967D-F8A6CB658619}" sibTransId="{9D183190-2665-41BC-B0D2-1CF91388E86E}"/>
    <dgm:cxn modelId="{6498A079-6B53-467E-B695-067F72FA9834}" type="presOf" srcId="{E38C4D9E-0C69-4D72-94EC-2CB7A6D82078}" destId="{5C726844-EA7F-4010-A160-A261FA5FDD42}" srcOrd="0" destOrd="0" presId="urn:microsoft.com/office/officeart/2005/8/layout/lProcess3"/>
    <dgm:cxn modelId="{379B887F-B265-4DC4-A64D-C0D2B0BE071B}" type="presOf" srcId="{F721209C-0FB3-4AE9-A932-39673D729635}" destId="{7FAB9FE9-E5E3-483A-836C-A9749868D3FE}" srcOrd="0" destOrd="0" presId="urn:microsoft.com/office/officeart/2005/8/layout/lProcess3"/>
    <dgm:cxn modelId="{CF126187-D143-4A10-BB6E-751A65BE7C44}" type="presOf" srcId="{98FDD406-BB97-4D6F-BF17-61886E896FEF}" destId="{42E1E899-8DD4-441A-B679-3C21080F3910}" srcOrd="0" destOrd="0" presId="urn:microsoft.com/office/officeart/2005/8/layout/lProcess3"/>
    <dgm:cxn modelId="{15A2B294-73FA-420F-864D-51EE7CD96C3B}" srcId="{4322BDC0-F2C3-4F6C-BA3F-C30CC229EA88}" destId="{CE3C64DB-2425-4041-A334-D21500D5781B}" srcOrd="2" destOrd="0" parTransId="{A18EC3C0-2786-48C6-B997-105AC83368CA}" sibTransId="{E5F74F9F-ED76-4BCA-A4E6-6CE02552F6D9}"/>
    <dgm:cxn modelId="{FB6ADF95-2C54-4DF5-99A7-ECA472EE53CB}" srcId="{245FE107-7D7C-4C41-B857-CA5E485B6AA0}" destId="{F721209C-0FB3-4AE9-A932-39673D729635}" srcOrd="1" destOrd="0" parTransId="{1BCD50E0-F43C-4D49-9C2A-0D5DBEB3E67F}" sibTransId="{6FFB7E7B-90B6-44BF-9C6A-A5989848A97E}"/>
    <dgm:cxn modelId="{6FDB9F98-FC00-4AB1-8E3E-9BC09CA30B2D}" type="presOf" srcId="{5BC5FB68-AF1E-4E0B-9AE2-6E86B3FF4AAF}" destId="{C9771E32-B277-4F7C-905E-8FFD46AFE05F}" srcOrd="0" destOrd="0" presId="urn:microsoft.com/office/officeart/2005/8/layout/lProcess3"/>
    <dgm:cxn modelId="{A00C419E-4999-4660-886D-2F5B20B27BF1}" type="presOf" srcId="{A33BBD02-B71C-4050-AD80-92D7359E0236}" destId="{367F3899-EADE-482A-A2F0-30ADD81870D7}" srcOrd="0" destOrd="0" presId="urn:microsoft.com/office/officeart/2005/8/layout/lProcess3"/>
    <dgm:cxn modelId="{12DAA4A1-D84E-4B93-A158-35A146A5D68C}" type="presOf" srcId="{4567F919-5CD1-406A-883B-78D9AB55263E}" destId="{9483CA37-FC3C-4387-A522-3D199AC3580B}" srcOrd="0" destOrd="0" presId="urn:microsoft.com/office/officeart/2005/8/layout/lProcess3"/>
    <dgm:cxn modelId="{6AE2DAA2-BA3D-42DA-8A6A-19D8A145D9D2}" srcId="{92C6868A-7AF9-415E-AFEF-EBB4662D59FB}" destId="{7EDA6188-313B-49EF-A5F8-C805BAA8DD48}" srcOrd="1" destOrd="0" parTransId="{AA977CAE-B737-4B33-B263-82105DD529FF}" sibTransId="{1D96758C-6638-44FE-A227-FDE3EE2E1411}"/>
    <dgm:cxn modelId="{257C1ABB-4C2A-44E9-941E-F1A8E8A72487}" srcId="{98FDD406-BB97-4D6F-BF17-61886E896FEF}" destId="{73678069-753F-41C4-935C-6F49E0467E65}" srcOrd="1" destOrd="0" parTransId="{E826B42E-5646-4A7A-93DE-996649D38360}" sibTransId="{2A350DC1-18DF-44DA-9BCC-13BB0823FE3A}"/>
    <dgm:cxn modelId="{368989C7-8DA4-442A-82BD-7FEA751A87AF}" srcId="{82B60A69-01CD-4F03-AC3A-EC601D11ECDD}" destId="{7244FA44-8A47-4E59-87E7-02ECFE2891B4}" srcOrd="5" destOrd="0" parTransId="{3CED3A32-0185-4AF5-AADF-189DFB2994A4}" sibTransId="{9309B990-0E11-4CE0-882D-DF1FDC5A594B}"/>
    <dgm:cxn modelId="{E9F9C4CD-4080-4D0D-8F23-AA926EE87B45}" srcId="{4322BDC0-F2C3-4F6C-BA3F-C30CC229EA88}" destId="{5FB3D680-57FE-41AC-A56D-57BFE54BA54B}" srcOrd="0" destOrd="0" parTransId="{AE454573-897E-4308-BAA2-6D30833988A8}" sibTransId="{A667A652-1D41-437B-895C-1B171151874C}"/>
    <dgm:cxn modelId="{8E3C93CF-A86F-4EF9-8E56-28CBFA7FBD59}" srcId="{82B60A69-01CD-4F03-AC3A-EC601D11ECDD}" destId="{4322BDC0-F2C3-4F6C-BA3F-C30CC229EA88}" srcOrd="0" destOrd="0" parTransId="{99B3782F-C01D-45FC-8922-12E5164BFF08}" sibTransId="{734E6976-CFF2-46CC-B4A0-B14DD0864309}"/>
    <dgm:cxn modelId="{9C1FCBDC-3A01-4B4D-A4B4-23AD359D361C}" type="presOf" srcId="{73678069-753F-41C4-935C-6F49E0467E65}" destId="{B57635F7-FD99-45FE-98CD-76EDE27EE58C}" srcOrd="0" destOrd="0" presId="urn:microsoft.com/office/officeart/2005/8/layout/lProcess3"/>
    <dgm:cxn modelId="{6FAAA7DE-9454-43A1-BC07-5D73A915B3AD}" srcId="{4322BDC0-F2C3-4F6C-BA3F-C30CC229EA88}" destId="{9A13102E-8932-4C74-A692-A29792597FB2}" srcOrd="3" destOrd="0" parTransId="{D455915C-BBFA-4B95-98D5-BF24715403AD}" sibTransId="{A1D9E553-9A80-4A60-B595-DAEFB06A301C}"/>
    <dgm:cxn modelId="{C4FDB1E1-1682-4ADC-80AF-0AC445C68290}" srcId="{82B60A69-01CD-4F03-AC3A-EC601D11ECDD}" destId="{7152A780-28B3-4DA3-89A7-6C22A8B8BF93}" srcOrd="3" destOrd="0" parTransId="{506E808C-BD33-48C2-9226-E60E5CCE0412}" sibTransId="{926ECDBB-F841-4245-A35C-D99B2CB8EE97}"/>
    <dgm:cxn modelId="{37AE62F6-7536-47A5-8CAC-CCB5E91D9F87}" type="presOf" srcId="{5FB3D680-57FE-41AC-A56D-57BFE54BA54B}" destId="{1F6982F4-CEA5-4F86-9054-07CFFA918A8D}" srcOrd="0" destOrd="0" presId="urn:microsoft.com/office/officeart/2005/8/layout/lProcess3"/>
    <dgm:cxn modelId="{AF02C0FC-04A8-4A3D-A69A-0B1FEB1A953A}" srcId="{82B60A69-01CD-4F03-AC3A-EC601D11ECDD}" destId="{245FE107-7D7C-4C41-B857-CA5E485B6AA0}" srcOrd="2" destOrd="0" parTransId="{81FCE1AA-528B-4904-BF41-651A58929A1C}" sibTransId="{78BD9856-985F-455F-B8D5-0706DF083597}"/>
    <dgm:cxn modelId="{03012EFF-6D94-4C28-B86C-69E52B45669D}" type="presOf" srcId="{92C6868A-7AF9-415E-AFEF-EBB4662D59FB}" destId="{A18DAB91-1828-4BEC-9B2D-18BF5882C29D}" srcOrd="0" destOrd="0" presId="urn:microsoft.com/office/officeart/2005/8/layout/lProcess3"/>
    <dgm:cxn modelId="{7E95F289-76B8-411F-913C-357316CFE4F0}" type="presParOf" srcId="{8EBAA4B8-B947-4959-BA93-E87DCC94F766}" destId="{01BBA619-251A-4E43-8E79-CE588C77554D}" srcOrd="0" destOrd="0" presId="urn:microsoft.com/office/officeart/2005/8/layout/lProcess3"/>
    <dgm:cxn modelId="{90BA82CC-E8C8-4791-B711-D7BBCDBE167E}" type="presParOf" srcId="{01BBA619-251A-4E43-8E79-CE588C77554D}" destId="{4A77D970-B2DD-46AF-A9FE-FB2DFC973984}" srcOrd="0" destOrd="0" presId="urn:microsoft.com/office/officeart/2005/8/layout/lProcess3"/>
    <dgm:cxn modelId="{13D12B08-0D5D-4870-A006-24BEEDAC8FF6}" type="presParOf" srcId="{01BBA619-251A-4E43-8E79-CE588C77554D}" destId="{61B28F79-177D-4437-B76D-64FC8B134F0F}" srcOrd="1" destOrd="0" presId="urn:microsoft.com/office/officeart/2005/8/layout/lProcess3"/>
    <dgm:cxn modelId="{A431FF00-C27F-4DEC-A65D-3535D85028BB}" type="presParOf" srcId="{01BBA619-251A-4E43-8E79-CE588C77554D}" destId="{1F6982F4-CEA5-4F86-9054-07CFFA918A8D}" srcOrd="2" destOrd="0" presId="urn:microsoft.com/office/officeart/2005/8/layout/lProcess3"/>
    <dgm:cxn modelId="{720446FF-7CBE-4B5E-B135-DCACCE90CCC6}" type="presParOf" srcId="{01BBA619-251A-4E43-8E79-CE588C77554D}" destId="{6C20FDB7-AAB3-4229-9B04-84954673BD3F}" srcOrd="3" destOrd="0" presId="urn:microsoft.com/office/officeart/2005/8/layout/lProcess3"/>
    <dgm:cxn modelId="{AA81A65B-9B10-410D-B90E-D0324B5E3EEE}" type="presParOf" srcId="{01BBA619-251A-4E43-8E79-CE588C77554D}" destId="{E47B8801-D0AE-448E-8F4A-AC46FD1EFDFD}" srcOrd="4" destOrd="0" presId="urn:microsoft.com/office/officeart/2005/8/layout/lProcess3"/>
    <dgm:cxn modelId="{64845C53-EAB6-490B-98DD-83596336D989}" type="presParOf" srcId="{01BBA619-251A-4E43-8E79-CE588C77554D}" destId="{FABCBFFD-DB19-40BA-9AD4-0D472EF507CB}" srcOrd="5" destOrd="0" presId="urn:microsoft.com/office/officeart/2005/8/layout/lProcess3"/>
    <dgm:cxn modelId="{DCB66683-3C97-4CF6-ACCF-2B520B749172}" type="presParOf" srcId="{01BBA619-251A-4E43-8E79-CE588C77554D}" destId="{B9E6A8C6-C42F-4431-B889-8013FF5A7C18}" srcOrd="6" destOrd="0" presId="urn:microsoft.com/office/officeart/2005/8/layout/lProcess3"/>
    <dgm:cxn modelId="{BF7242B2-53A8-4503-954A-D9C85F2EF8B6}" type="presParOf" srcId="{01BBA619-251A-4E43-8E79-CE588C77554D}" destId="{199D2072-042B-4FD1-9AD1-4B9981B44240}" srcOrd="7" destOrd="0" presId="urn:microsoft.com/office/officeart/2005/8/layout/lProcess3"/>
    <dgm:cxn modelId="{C0DDF4FF-4BDD-4C98-ACBD-68FF83A71A47}" type="presParOf" srcId="{01BBA619-251A-4E43-8E79-CE588C77554D}" destId="{6941BE54-DE62-46B8-9BAE-8380121C69D4}" srcOrd="8" destOrd="0" presId="urn:microsoft.com/office/officeart/2005/8/layout/lProcess3"/>
    <dgm:cxn modelId="{B96E51FC-AB6F-4B6D-A34A-EE428306161B}" type="presParOf" srcId="{8EBAA4B8-B947-4959-BA93-E87DCC94F766}" destId="{010E3942-FCDB-4154-8F39-6ACEB85345A6}" srcOrd="1" destOrd="0" presId="urn:microsoft.com/office/officeart/2005/8/layout/lProcess3"/>
    <dgm:cxn modelId="{27136B20-CA19-4881-8083-B34E78CC0D1F}" type="presParOf" srcId="{8EBAA4B8-B947-4959-BA93-E87DCC94F766}" destId="{28749E67-E90C-4C5B-8381-581A92FA2F0C}" srcOrd="2" destOrd="0" presId="urn:microsoft.com/office/officeart/2005/8/layout/lProcess3"/>
    <dgm:cxn modelId="{9ACD287F-0DB6-4A43-AD3B-9454F0A471A9}" type="presParOf" srcId="{28749E67-E90C-4C5B-8381-581A92FA2F0C}" destId="{42E1E899-8DD4-441A-B679-3C21080F3910}" srcOrd="0" destOrd="0" presId="urn:microsoft.com/office/officeart/2005/8/layout/lProcess3"/>
    <dgm:cxn modelId="{63710F09-3305-4D99-A52F-FDFA670A7D59}" type="presParOf" srcId="{28749E67-E90C-4C5B-8381-581A92FA2F0C}" destId="{5A5B43B5-1A74-4C42-99DD-BCECB4AB3E13}" srcOrd="1" destOrd="0" presId="urn:microsoft.com/office/officeart/2005/8/layout/lProcess3"/>
    <dgm:cxn modelId="{1FC2D0A6-08D2-4F44-8EDF-3FFDC070F5FA}" type="presParOf" srcId="{28749E67-E90C-4C5B-8381-581A92FA2F0C}" destId="{22C4B43C-3B8E-48A6-BF7F-BF70FD4758DD}" srcOrd="2" destOrd="0" presId="urn:microsoft.com/office/officeart/2005/8/layout/lProcess3"/>
    <dgm:cxn modelId="{ED7DCD97-F899-4F3E-8C10-3747043BD71F}" type="presParOf" srcId="{28749E67-E90C-4C5B-8381-581A92FA2F0C}" destId="{FD7D49C3-A1CD-46A6-BC0A-B691998D0605}" srcOrd="3" destOrd="0" presId="urn:microsoft.com/office/officeart/2005/8/layout/lProcess3"/>
    <dgm:cxn modelId="{DED023A8-AA0C-4C35-8751-FA38B6F99013}" type="presParOf" srcId="{28749E67-E90C-4C5B-8381-581A92FA2F0C}" destId="{B57635F7-FD99-45FE-98CD-76EDE27EE58C}" srcOrd="4" destOrd="0" presId="urn:microsoft.com/office/officeart/2005/8/layout/lProcess3"/>
    <dgm:cxn modelId="{83B7A938-6775-46E8-B56E-3DDB282D785A}" type="presParOf" srcId="{28749E67-E90C-4C5B-8381-581A92FA2F0C}" destId="{1E088B52-E4C9-4922-98ED-53315061A685}" srcOrd="5" destOrd="0" presId="urn:microsoft.com/office/officeart/2005/8/layout/lProcess3"/>
    <dgm:cxn modelId="{61897BF4-047C-46B4-8FB1-A87C8B938664}" type="presParOf" srcId="{28749E67-E90C-4C5B-8381-581A92FA2F0C}" destId="{367F3899-EADE-482A-A2F0-30ADD81870D7}" srcOrd="6" destOrd="0" presId="urn:microsoft.com/office/officeart/2005/8/layout/lProcess3"/>
    <dgm:cxn modelId="{3129EC54-F059-4604-8E25-2633D7E54FD8}" type="presParOf" srcId="{8EBAA4B8-B947-4959-BA93-E87DCC94F766}" destId="{9EB3EF51-30DA-47AD-8F17-13E77FBF4244}" srcOrd="3" destOrd="0" presId="urn:microsoft.com/office/officeart/2005/8/layout/lProcess3"/>
    <dgm:cxn modelId="{873A7EF5-FA48-465D-8B47-2F6CA52BD2B6}" type="presParOf" srcId="{8EBAA4B8-B947-4959-BA93-E87DCC94F766}" destId="{EF756F5D-96D0-454A-A425-E2204D4A16B5}" srcOrd="4" destOrd="0" presId="urn:microsoft.com/office/officeart/2005/8/layout/lProcess3"/>
    <dgm:cxn modelId="{D712219B-D275-4DD3-898B-9AD919319B18}" type="presParOf" srcId="{EF756F5D-96D0-454A-A425-E2204D4A16B5}" destId="{AF480501-D105-4C80-94F3-B1F4408EAA32}" srcOrd="0" destOrd="0" presId="urn:microsoft.com/office/officeart/2005/8/layout/lProcess3"/>
    <dgm:cxn modelId="{7D20BF6A-4A97-4B4A-B294-5F560443C91C}" type="presParOf" srcId="{EF756F5D-96D0-454A-A425-E2204D4A16B5}" destId="{8BFA871C-A73C-4C9B-BE12-439C7BB93282}" srcOrd="1" destOrd="0" presId="urn:microsoft.com/office/officeart/2005/8/layout/lProcess3"/>
    <dgm:cxn modelId="{329488DF-0208-4C67-AAAA-6AF5D67FB16E}" type="presParOf" srcId="{EF756F5D-96D0-454A-A425-E2204D4A16B5}" destId="{CF287236-50CA-4AE9-A246-D796BC7F236E}" srcOrd="2" destOrd="0" presId="urn:microsoft.com/office/officeart/2005/8/layout/lProcess3"/>
    <dgm:cxn modelId="{33C2C719-0457-47EA-A3BA-36376F42D16C}" type="presParOf" srcId="{EF756F5D-96D0-454A-A425-E2204D4A16B5}" destId="{A0CC61FA-C0B7-414D-9064-C3EE9F4DF48A}" srcOrd="3" destOrd="0" presId="urn:microsoft.com/office/officeart/2005/8/layout/lProcess3"/>
    <dgm:cxn modelId="{E1C2D236-73F7-4BC7-8EBA-A3B228D0AAAD}" type="presParOf" srcId="{EF756F5D-96D0-454A-A425-E2204D4A16B5}" destId="{7FAB9FE9-E5E3-483A-836C-A9749868D3FE}" srcOrd="4" destOrd="0" presId="urn:microsoft.com/office/officeart/2005/8/layout/lProcess3"/>
    <dgm:cxn modelId="{BF632AD0-8D84-4987-9B67-D979396E895C}" type="presParOf" srcId="{EF756F5D-96D0-454A-A425-E2204D4A16B5}" destId="{4E8172ED-036D-49E5-AEAE-7F37049D1392}" srcOrd="5" destOrd="0" presId="urn:microsoft.com/office/officeart/2005/8/layout/lProcess3"/>
    <dgm:cxn modelId="{2F937ED1-2CBF-4DF8-B784-F1BD4CB53B2B}" type="presParOf" srcId="{EF756F5D-96D0-454A-A425-E2204D4A16B5}" destId="{3D070997-74AE-4833-A72F-AF2BFC007991}" srcOrd="6" destOrd="0" presId="urn:microsoft.com/office/officeart/2005/8/layout/lProcess3"/>
    <dgm:cxn modelId="{C424D8D4-87B5-4BA0-AF15-7FC01B79D2F0}" type="presParOf" srcId="{8EBAA4B8-B947-4959-BA93-E87DCC94F766}" destId="{22A47648-E12A-4C68-9C3B-CA886E28FECD}" srcOrd="5" destOrd="0" presId="urn:microsoft.com/office/officeart/2005/8/layout/lProcess3"/>
    <dgm:cxn modelId="{3A268C5C-F878-459F-867A-17183BCD4453}" type="presParOf" srcId="{8EBAA4B8-B947-4959-BA93-E87DCC94F766}" destId="{D2316C00-1104-41AF-9D94-297916FD0567}" srcOrd="6" destOrd="0" presId="urn:microsoft.com/office/officeart/2005/8/layout/lProcess3"/>
    <dgm:cxn modelId="{ABA41A0C-CEF7-4FB8-9728-19C2E53A3867}" type="presParOf" srcId="{D2316C00-1104-41AF-9D94-297916FD0567}" destId="{1E1022FC-53FB-4529-AB00-705F2D19D4FE}" srcOrd="0" destOrd="0" presId="urn:microsoft.com/office/officeart/2005/8/layout/lProcess3"/>
    <dgm:cxn modelId="{58606E52-3BC9-4D44-B014-5137C53AAA92}" type="presParOf" srcId="{D2316C00-1104-41AF-9D94-297916FD0567}" destId="{2F0B3B7D-8180-488E-BDCD-ED9EC1E386A2}" srcOrd="1" destOrd="0" presId="urn:microsoft.com/office/officeart/2005/8/layout/lProcess3"/>
    <dgm:cxn modelId="{838693F0-2E5C-41E1-9BD4-EBF4A4DC3377}" type="presParOf" srcId="{D2316C00-1104-41AF-9D94-297916FD0567}" destId="{C9771E32-B277-4F7C-905E-8FFD46AFE05F}" srcOrd="2" destOrd="0" presId="urn:microsoft.com/office/officeart/2005/8/layout/lProcess3"/>
    <dgm:cxn modelId="{62E3B96B-D92A-4473-AEAB-69691F71CE33}" type="presParOf" srcId="{D2316C00-1104-41AF-9D94-297916FD0567}" destId="{0DD99F12-7EAA-48E9-9222-7BA4122E8C46}" srcOrd="3" destOrd="0" presId="urn:microsoft.com/office/officeart/2005/8/layout/lProcess3"/>
    <dgm:cxn modelId="{7EBB2139-4117-4D87-8597-48B26F9CA4A9}" type="presParOf" srcId="{D2316C00-1104-41AF-9D94-297916FD0567}" destId="{5C726844-EA7F-4010-A160-A261FA5FDD42}" srcOrd="4" destOrd="0" presId="urn:microsoft.com/office/officeart/2005/8/layout/lProcess3"/>
    <dgm:cxn modelId="{1D7876CC-A961-4119-96F0-0ED263C3891B}" type="presParOf" srcId="{D2316C00-1104-41AF-9D94-297916FD0567}" destId="{D956549C-5C3E-4C3B-9A95-FAC68EAACAE0}" srcOrd="5" destOrd="0" presId="urn:microsoft.com/office/officeart/2005/8/layout/lProcess3"/>
    <dgm:cxn modelId="{F551BE52-2A39-4DAA-AB57-2D2EB93EA05B}" type="presParOf" srcId="{D2316C00-1104-41AF-9D94-297916FD0567}" destId="{85AE972E-5F1F-4411-8C65-576F89BC3F98}" srcOrd="6" destOrd="0" presId="urn:microsoft.com/office/officeart/2005/8/layout/lProcess3"/>
    <dgm:cxn modelId="{F4905231-1802-444E-9033-92B0AE25E008}" type="presParOf" srcId="{D2316C00-1104-41AF-9D94-297916FD0567}" destId="{49D0438F-F1FF-422C-BF48-CB31AD36D6D6}" srcOrd="7" destOrd="0" presId="urn:microsoft.com/office/officeart/2005/8/layout/lProcess3"/>
    <dgm:cxn modelId="{B00ACE6C-6310-4ABB-AA6E-2C2DE9E06947}" type="presParOf" srcId="{D2316C00-1104-41AF-9D94-297916FD0567}" destId="{9483CA37-FC3C-4387-A522-3D199AC3580B}" srcOrd="8" destOrd="0" presId="urn:microsoft.com/office/officeart/2005/8/layout/lProcess3"/>
    <dgm:cxn modelId="{955CAE06-F90C-459A-9E87-223D66014BFE}" type="presParOf" srcId="{8EBAA4B8-B947-4959-BA93-E87DCC94F766}" destId="{219649CD-2EAB-451D-A20A-99DD4FF03BAA}" srcOrd="7" destOrd="0" presId="urn:microsoft.com/office/officeart/2005/8/layout/lProcess3"/>
    <dgm:cxn modelId="{7D251FDB-FAA9-4E63-A286-94EB4B0C0E87}" type="presParOf" srcId="{8EBAA4B8-B947-4959-BA93-E87DCC94F766}" destId="{4E0E71AC-5AE8-4E81-93C2-A6369A266D8F}" srcOrd="8" destOrd="0" presId="urn:microsoft.com/office/officeart/2005/8/layout/lProcess3"/>
    <dgm:cxn modelId="{67D21782-1CFE-4F3C-9E2F-1C9A5E62EB72}" type="presParOf" srcId="{4E0E71AC-5AE8-4E81-93C2-A6369A266D8F}" destId="{A18DAB91-1828-4BEC-9B2D-18BF5882C29D}" srcOrd="0" destOrd="0" presId="urn:microsoft.com/office/officeart/2005/8/layout/lProcess3"/>
    <dgm:cxn modelId="{1C358899-8AE2-4AAB-96A5-D4142FCA46F6}" type="presParOf" srcId="{4E0E71AC-5AE8-4E81-93C2-A6369A266D8F}" destId="{B0FD2FD6-2441-4F34-85B9-78A2FE33B9FB}" srcOrd="1" destOrd="0" presId="urn:microsoft.com/office/officeart/2005/8/layout/lProcess3"/>
    <dgm:cxn modelId="{0B752FFA-F858-4600-95B2-903F034D7568}" type="presParOf" srcId="{4E0E71AC-5AE8-4E81-93C2-A6369A266D8F}" destId="{FDC9C8B5-0313-4C76-8AAC-AC25BB1171A2}" srcOrd="2" destOrd="0" presId="urn:microsoft.com/office/officeart/2005/8/layout/lProcess3"/>
    <dgm:cxn modelId="{534C2F18-B28D-46DA-A4A7-2117868E5EE8}" type="presParOf" srcId="{4E0E71AC-5AE8-4E81-93C2-A6369A266D8F}" destId="{138F47DA-4623-425E-9953-27BD43093209}" srcOrd="3" destOrd="0" presId="urn:microsoft.com/office/officeart/2005/8/layout/lProcess3"/>
    <dgm:cxn modelId="{A7C6E3CA-0B25-4BB5-8B62-7375B3EF554A}" type="presParOf" srcId="{4E0E71AC-5AE8-4E81-93C2-A6369A266D8F}" destId="{589FAD8C-CA11-4301-827C-2ADE5AF6AD0B}" srcOrd="4" destOrd="0" presId="urn:microsoft.com/office/officeart/2005/8/layout/lProcess3"/>
    <dgm:cxn modelId="{3ADF9D0E-871A-45F7-BF77-E922C9D3D918}" type="presParOf" srcId="{8EBAA4B8-B947-4959-BA93-E87DCC94F766}" destId="{2C8E8A09-2089-4D5D-ABB2-612551309FD0}" srcOrd="9" destOrd="0" presId="urn:microsoft.com/office/officeart/2005/8/layout/lProcess3"/>
    <dgm:cxn modelId="{2E6792DE-2092-44AF-BA9A-C6E65928BE9A}" type="presParOf" srcId="{8EBAA4B8-B947-4959-BA93-E87DCC94F766}" destId="{A3E83F06-8D88-4040-BABF-1BFE06504799}" srcOrd="10" destOrd="0" presId="urn:microsoft.com/office/officeart/2005/8/layout/lProcess3"/>
    <dgm:cxn modelId="{6963CCE7-91B3-490E-A274-22BD17F609D1}" type="presParOf" srcId="{A3E83F06-8D88-4040-BABF-1BFE06504799}" destId="{2EC6818B-4CC2-4DCB-B2F3-F0D6FBF8581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7D970-B2DD-46AF-A9FE-FB2DFC973984}">
      <dsp:nvSpPr>
        <dsp:cNvPr id="0" name=""/>
        <dsp:cNvSpPr/>
      </dsp:nvSpPr>
      <dsp:spPr>
        <a:xfrm>
          <a:off x="933" y="35394"/>
          <a:ext cx="1863275" cy="745310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>
              <a:latin typeface="Arial"/>
              <a:ea typeface="ＭＳ Ｐゴシック"/>
            </a:rPr>
            <a:t> </a:t>
          </a:r>
          <a:r>
            <a:rPr lang="it-IT" sz="1500" kern="1200" err="1">
              <a:latin typeface="Arial"/>
              <a:ea typeface="ＭＳ Ｐゴシック"/>
            </a:rPr>
            <a:t>Introduction</a:t>
          </a:r>
          <a:endParaRPr lang="it-IT" sz="1500" kern="1200"/>
        </a:p>
      </dsp:txBody>
      <dsp:txXfrm>
        <a:off x="373588" y="35394"/>
        <a:ext cx="1117965" cy="745310"/>
      </dsp:txXfrm>
    </dsp:sp>
    <dsp:sp modelId="{1F6982F4-CEA5-4F86-9054-07CFFA918A8D}">
      <dsp:nvSpPr>
        <dsp:cNvPr id="0" name=""/>
        <dsp:cNvSpPr/>
      </dsp:nvSpPr>
      <dsp:spPr>
        <a:xfrm>
          <a:off x="1621982" y="98746"/>
          <a:ext cx="1546518" cy="618607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Arial"/>
              <a:ea typeface="ＭＳ Ｐゴシック"/>
            </a:rPr>
            <a:t>LIP </a:t>
          </a:r>
        </a:p>
      </dsp:txBody>
      <dsp:txXfrm>
        <a:off x="1931286" y="98746"/>
        <a:ext cx="927911" cy="618607"/>
      </dsp:txXfrm>
    </dsp:sp>
    <dsp:sp modelId="{E47B8801-D0AE-448E-8F4A-AC46FD1EFDFD}">
      <dsp:nvSpPr>
        <dsp:cNvPr id="0" name=""/>
        <dsp:cNvSpPr/>
      </dsp:nvSpPr>
      <dsp:spPr>
        <a:xfrm>
          <a:off x="2951988" y="98746"/>
          <a:ext cx="1546518" cy="618607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Arial"/>
              <a:ea typeface="ＭＳ Ｐゴシック"/>
            </a:rPr>
            <a:t>ISMPC</a:t>
          </a:r>
          <a:endParaRPr lang="it-IT" sz="1100" kern="1200"/>
        </a:p>
      </dsp:txBody>
      <dsp:txXfrm>
        <a:off x="3261292" y="98746"/>
        <a:ext cx="927911" cy="618607"/>
      </dsp:txXfrm>
    </dsp:sp>
    <dsp:sp modelId="{B9E6A8C6-C42F-4431-B889-8013FF5A7C18}">
      <dsp:nvSpPr>
        <dsp:cNvPr id="0" name=""/>
        <dsp:cNvSpPr/>
      </dsp:nvSpPr>
      <dsp:spPr>
        <a:xfrm>
          <a:off x="4281993" y="98746"/>
          <a:ext cx="1546518" cy="618607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err="1">
              <a:latin typeface="Arial"/>
              <a:ea typeface="ＭＳ Ｐゴシック"/>
            </a:rPr>
            <a:t>Reinforcement</a:t>
          </a:r>
          <a:r>
            <a:rPr lang="it-IT" sz="1100" kern="1200">
              <a:latin typeface="Arial"/>
              <a:ea typeface="ＭＳ Ｐゴシック"/>
            </a:rPr>
            <a:t> Learning</a:t>
          </a:r>
        </a:p>
      </dsp:txBody>
      <dsp:txXfrm>
        <a:off x="4591297" y="98746"/>
        <a:ext cx="927911" cy="618607"/>
      </dsp:txXfrm>
    </dsp:sp>
    <dsp:sp modelId="{6941BE54-DE62-46B8-9BAE-8380121C69D4}">
      <dsp:nvSpPr>
        <dsp:cNvPr id="0" name=""/>
        <dsp:cNvSpPr/>
      </dsp:nvSpPr>
      <dsp:spPr>
        <a:xfrm>
          <a:off x="5611999" y="98746"/>
          <a:ext cx="1546518" cy="618607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err="1">
              <a:latin typeface="Arial"/>
              <a:ea typeface="ＭＳ Ｐゴシック"/>
            </a:rPr>
            <a:t>Disturbances</a:t>
          </a:r>
          <a:endParaRPr lang="it-IT" sz="1100" kern="1200">
            <a:latin typeface="Arial"/>
            <a:ea typeface="ＭＳ Ｐゴシック"/>
          </a:endParaRPr>
        </a:p>
      </dsp:txBody>
      <dsp:txXfrm>
        <a:off x="5921303" y="98746"/>
        <a:ext cx="927911" cy="618607"/>
      </dsp:txXfrm>
    </dsp:sp>
    <dsp:sp modelId="{42E1E899-8DD4-441A-B679-3C21080F3910}">
      <dsp:nvSpPr>
        <dsp:cNvPr id="0" name=""/>
        <dsp:cNvSpPr/>
      </dsp:nvSpPr>
      <dsp:spPr>
        <a:xfrm>
          <a:off x="933" y="885048"/>
          <a:ext cx="1863275" cy="745310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>
              <a:latin typeface="Arial"/>
              <a:ea typeface="ＭＳ Ｐゴシック"/>
            </a:rPr>
            <a:t>General framework</a:t>
          </a:r>
          <a:endParaRPr lang="it-IT" sz="1500" kern="1200"/>
        </a:p>
      </dsp:txBody>
      <dsp:txXfrm>
        <a:off x="373588" y="885048"/>
        <a:ext cx="1117965" cy="745310"/>
      </dsp:txXfrm>
    </dsp:sp>
    <dsp:sp modelId="{22C4B43C-3B8E-48A6-BF7F-BF70FD4758DD}">
      <dsp:nvSpPr>
        <dsp:cNvPr id="0" name=""/>
        <dsp:cNvSpPr/>
      </dsp:nvSpPr>
      <dsp:spPr>
        <a:xfrm>
          <a:off x="1621982" y="948399"/>
          <a:ext cx="1546518" cy="618607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Arial"/>
              <a:ea typeface="ＭＳ Ｐゴシック"/>
            </a:rPr>
            <a:t>State</a:t>
          </a:r>
          <a:endParaRPr lang="it-IT" sz="1100" kern="1200"/>
        </a:p>
      </dsp:txBody>
      <dsp:txXfrm>
        <a:off x="1931286" y="948399"/>
        <a:ext cx="927911" cy="618607"/>
      </dsp:txXfrm>
    </dsp:sp>
    <dsp:sp modelId="{B57635F7-FD99-45FE-98CD-76EDE27EE58C}">
      <dsp:nvSpPr>
        <dsp:cNvPr id="0" name=""/>
        <dsp:cNvSpPr/>
      </dsp:nvSpPr>
      <dsp:spPr>
        <a:xfrm>
          <a:off x="2951988" y="948399"/>
          <a:ext cx="1546518" cy="618607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err="1">
              <a:latin typeface="Arial"/>
              <a:ea typeface="ＭＳ Ｐゴシック"/>
            </a:rPr>
            <a:t>Reward</a:t>
          </a:r>
          <a:endParaRPr lang="it-IT" sz="1100" kern="1200">
            <a:latin typeface="Arial"/>
            <a:ea typeface="ＭＳ Ｐゴシック"/>
          </a:endParaRPr>
        </a:p>
      </dsp:txBody>
      <dsp:txXfrm>
        <a:off x="3261292" y="948399"/>
        <a:ext cx="927911" cy="618607"/>
      </dsp:txXfrm>
    </dsp:sp>
    <dsp:sp modelId="{367F3899-EADE-482A-A2F0-30ADD81870D7}">
      <dsp:nvSpPr>
        <dsp:cNvPr id="0" name=""/>
        <dsp:cNvSpPr/>
      </dsp:nvSpPr>
      <dsp:spPr>
        <a:xfrm>
          <a:off x="4281993" y="948399"/>
          <a:ext cx="1546518" cy="618607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err="1">
              <a:latin typeface="Arial"/>
              <a:ea typeface="ＭＳ Ｐゴシック"/>
            </a:rPr>
            <a:t>Approaches</a:t>
          </a:r>
          <a:endParaRPr lang="it-IT" sz="1100" kern="1200">
            <a:latin typeface="Arial"/>
            <a:ea typeface="ＭＳ Ｐゴシック"/>
          </a:endParaRPr>
        </a:p>
      </dsp:txBody>
      <dsp:txXfrm>
        <a:off x="4591297" y="948399"/>
        <a:ext cx="927911" cy="618607"/>
      </dsp:txXfrm>
    </dsp:sp>
    <dsp:sp modelId="{AF480501-D105-4C80-94F3-B1F4408EAA32}">
      <dsp:nvSpPr>
        <dsp:cNvPr id="0" name=""/>
        <dsp:cNvSpPr/>
      </dsp:nvSpPr>
      <dsp:spPr>
        <a:xfrm>
          <a:off x="933" y="1734701"/>
          <a:ext cx="1863275" cy="745310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>
              <a:latin typeface="Arial"/>
              <a:ea typeface="ＭＳ Ｐゴシック"/>
            </a:rPr>
            <a:t> Approaches</a:t>
          </a:r>
        </a:p>
      </dsp:txBody>
      <dsp:txXfrm>
        <a:off x="373588" y="1734701"/>
        <a:ext cx="1117965" cy="745310"/>
      </dsp:txXfrm>
    </dsp:sp>
    <dsp:sp modelId="{CF287236-50CA-4AE9-A246-D796BC7F236E}">
      <dsp:nvSpPr>
        <dsp:cNvPr id="0" name=""/>
        <dsp:cNvSpPr/>
      </dsp:nvSpPr>
      <dsp:spPr>
        <a:xfrm>
          <a:off x="1621982" y="1798053"/>
          <a:ext cx="1546518" cy="618607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err="1">
              <a:latin typeface="Arial"/>
              <a:ea typeface="ＭＳ Ｐゴシック"/>
            </a:rPr>
            <a:t>Only</a:t>
          </a:r>
          <a:r>
            <a:rPr lang="it-IT" sz="1100" kern="1200">
              <a:latin typeface="Arial"/>
              <a:ea typeface="ＭＳ Ｐゴシック"/>
            </a:rPr>
            <a:t> first </a:t>
          </a:r>
          <a:r>
            <a:rPr lang="it-IT" sz="1100" kern="1200" err="1">
              <a:latin typeface="Arial"/>
              <a:ea typeface="ＭＳ Ｐゴシック"/>
            </a:rPr>
            <a:t>footstep</a:t>
          </a:r>
          <a:endParaRPr lang="it-IT" sz="1100" kern="1200">
            <a:latin typeface="Arial"/>
            <a:ea typeface="ＭＳ Ｐゴシック"/>
          </a:endParaRPr>
        </a:p>
      </dsp:txBody>
      <dsp:txXfrm>
        <a:off x="1931286" y="1798053"/>
        <a:ext cx="927911" cy="618607"/>
      </dsp:txXfrm>
    </dsp:sp>
    <dsp:sp modelId="{7FAB9FE9-E5E3-483A-836C-A9749868D3FE}">
      <dsp:nvSpPr>
        <dsp:cNvPr id="0" name=""/>
        <dsp:cNvSpPr/>
      </dsp:nvSpPr>
      <dsp:spPr>
        <a:xfrm>
          <a:off x="2951988" y="1798053"/>
          <a:ext cx="1546518" cy="618607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Arial"/>
              <a:ea typeface="ＭＳ Ｐゴシック"/>
            </a:rPr>
            <a:t>Full plan</a:t>
          </a:r>
        </a:p>
      </dsp:txBody>
      <dsp:txXfrm>
        <a:off x="3261292" y="1798053"/>
        <a:ext cx="927911" cy="618607"/>
      </dsp:txXfrm>
    </dsp:sp>
    <dsp:sp modelId="{3D070997-74AE-4833-A72F-AF2BFC007991}">
      <dsp:nvSpPr>
        <dsp:cNvPr id="0" name=""/>
        <dsp:cNvSpPr/>
      </dsp:nvSpPr>
      <dsp:spPr>
        <a:xfrm>
          <a:off x="4281993" y="1798053"/>
          <a:ext cx="1546518" cy="618607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err="1">
              <a:latin typeface="Arial"/>
              <a:ea typeface="ＭＳ Ｐゴシック"/>
            </a:rPr>
            <a:t>Scaled</a:t>
          </a:r>
          <a:r>
            <a:rPr lang="it-IT" sz="1100" kern="1200">
              <a:latin typeface="Arial"/>
              <a:ea typeface="ＭＳ Ｐゴシック"/>
            </a:rPr>
            <a:t> actions</a:t>
          </a:r>
        </a:p>
      </dsp:txBody>
      <dsp:txXfrm>
        <a:off x="4591297" y="1798053"/>
        <a:ext cx="927911" cy="618607"/>
      </dsp:txXfrm>
    </dsp:sp>
    <dsp:sp modelId="{1E1022FC-53FB-4529-AB00-705F2D19D4FE}">
      <dsp:nvSpPr>
        <dsp:cNvPr id="0" name=""/>
        <dsp:cNvSpPr/>
      </dsp:nvSpPr>
      <dsp:spPr>
        <a:xfrm>
          <a:off x="933" y="2584355"/>
          <a:ext cx="1863275" cy="745310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err="1">
              <a:latin typeface="Arial"/>
              <a:ea typeface="ＭＳ Ｐゴシック"/>
            </a:rPr>
            <a:t>Simulations</a:t>
          </a:r>
          <a:endParaRPr lang="it-IT" sz="1500" kern="1200">
            <a:latin typeface="Arial"/>
            <a:ea typeface="ＭＳ Ｐゴシック"/>
          </a:endParaRPr>
        </a:p>
      </dsp:txBody>
      <dsp:txXfrm>
        <a:off x="373588" y="2584355"/>
        <a:ext cx="1117965" cy="745310"/>
      </dsp:txXfrm>
    </dsp:sp>
    <dsp:sp modelId="{C9771E32-B277-4F7C-905E-8FFD46AFE05F}">
      <dsp:nvSpPr>
        <dsp:cNvPr id="0" name=""/>
        <dsp:cNvSpPr/>
      </dsp:nvSpPr>
      <dsp:spPr>
        <a:xfrm>
          <a:off x="1621982" y="2647706"/>
          <a:ext cx="1546518" cy="618607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err="1">
              <a:latin typeface="Arial"/>
              <a:ea typeface="ＭＳ Ｐゴシック"/>
            </a:rPr>
            <a:t>Straight</a:t>
          </a:r>
          <a:r>
            <a:rPr lang="it-IT" sz="1100" kern="1200">
              <a:latin typeface="Arial"/>
              <a:ea typeface="ＭＳ Ｐゴシック"/>
            </a:rPr>
            <a:t> line</a:t>
          </a:r>
        </a:p>
      </dsp:txBody>
      <dsp:txXfrm>
        <a:off x="1931286" y="2647706"/>
        <a:ext cx="927911" cy="618607"/>
      </dsp:txXfrm>
    </dsp:sp>
    <dsp:sp modelId="{5C726844-EA7F-4010-A160-A261FA5FDD42}">
      <dsp:nvSpPr>
        <dsp:cNvPr id="0" name=""/>
        <dsp:cNvSpPr/>
      </dsp:nvSpPr>
      <dsp:spPr>
        <a:xfrm>
          <a:off x="2951988" y="2647706"/>
          <a:ext cx="1546518" cy="618607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err="1">
              <a:latin typeface="Arial"/>
              <a:ea typeface="ＭＳ Ｐゴシック"/>
            </a:rPr>
            <a:t>Straight</a:t>
          </a:r>
          <a:r>
            <a:rPr lang="it-IT" sz="1100" kern="1200">
              <a:latin typeface="Arial"/>
              <a:ea typeface="ＭＳ Ｐゴシック"/>
            </a:rPr>
            <a:t> line with </a:t>
          </a:r>
          <a:r>
            <a:rPr lang="it-IT" sz="1100" kern="1200" err="1">
              <a:latin typeface="Arial"/>
              <a:ea typeface="ＭＳ Ｐゴシック"/>
            </a:rPr>
            <a:t>disturbances</a:t>
          </a:r>
          <a:endParaRPr lang="it-IT" sz="1100" kern="1200">
            <a:latin typeface="Arial"/>
            <a:ea typeface="ＭＳ Ｐゴシック"/>
          </a:endParaRPr>
        </a:p>
      </dsp:txBody>
      <dsp:txXfrm>
        <a:off x="3261292" y="2647706"/>
        <a:ext cx="927911" cy="618607"/>
      </dsp:txXfrm>
    </dsp:sp>
    <dsp:sp modelId="{85AE972E-5F1F-4411-8C65-576F89BC3F98}">
      <dsp:nvSpPr>
        <dsp:cNvPr id="0" name=""/>
        <dsp:cNvSpPr/>
      </dsp:nvSpPr>
      <dsp:spPr>
        <a:xfrm>
          <a:off x="4281993" y="2647706"/>
          <a:ext cx="1546518" cy="618607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Arial"/>
              <a:ea typeface="ＭＳ Ｐゴシック"/>
            </a:rPr>
            <a:t>Walking on the spot</a:t>
          </a:r>
        </a:p>
      </dsp:txBody>
      <dsp:txXfrm>
        <a:off x="4591297" y="2647706"/>
        <a:ext cx="927911" cy="618607"/>
      </dsp:txXfrm>
    </dsp:sp>
    <dsp:sp modelId="{9483CA37-FC3C-4387-A522-3D199AC3580B}">
      <dsp:nvSpPr>
        <dsp:cNvPr id="0" name=""/>
        <dsp:cNvSpPr/>
      </dsp:nvSpPr>
      <dsp:spPr>
        <a:xfrm>
          <a:off x="5611999" y="2647706"/>
          <a:ext cx="1546518" cy="618607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err="1">
              <a:latin typeface="Arial"/>
              <a:ea typeface="ＭＳ Ｐゴシック"/>
            </a:rPr>
            <a:t>Validation</a:t>
          </a:r>
          <a:r>
            <a:rPr lang="it-IT" sz="1100" kern="1200">
              <a:latin typeface="Arial"/>
              <a:ea typeface="ＭＳ Ｐゴシック"/>
            </a:rPr>
            <a:t> </a:t>
          </a:r>
          <a:r>
            <a:rPr lang="it-IT" sz="1100" kern="1200" err="1">
              <a:latin typeface="Arial"/>
              <a:ea typeface="ＭＳ Ｐゴシック"/>
            </a:rPr>
            <a:t>trajectory</a:t>
          </a:r>
          <a:endParaRPr lang="it-IT" sz="1100" kern="1200">
            <a:latin typeface="Arial"/>
            <a:ea typeface="ＭＳ Ｐゴシック"/>
          </a:endParaRPr>
        </a:p>
      </dsp:txBody>
      <dsp:txXfrm>
        <a:off x="5921303" y="2647706"/>
        <a:ext cx="927911" cy="618607"/>
      </dsp:txXfrm>
    </dsp:sp>
    <dsp:sp modelId="{A18DAB91-1828-4BEC-9B2D-18BF5882C29D}">
      <dsp:nvSpPr>
        <dsp:cNvPr id="0" name=""/>
        <dsp:cNvSpPr/>
      </dsp:nvSpPr>
      <dsp:spPr>
        <a:xfrm>
          <a:off x="933" y="3434008"/>
          <a:ext cx="1863275" cy="745310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err="1">
              <a:latin typeface="Arial"/>
              <a:ea typeface="ＭＳ Ｐゴシック"/>
            </a:rPr>
            <a:t>When</a:t>
          </a:r>
          <a:r>
            <a:rPr lang="it-IT" sz="1500" kern="1200">
              <a:latin typeface="Arial"/>
              <a:ea typeface="ＭＳ Ｐゴシック"/>
            </a:rPr>
            <a:t> Use Agent</a:t>
          </a:r>
        </a:p>
      </dsp:txBody>
      <dsp:txXfrm>
        <a:off x="373588" y="3434008"/>
        <a:ext cx="1117965" cy="745310"/>
      </dsp:txXfrm>
    </dsp:sp>
    <dsp:sp modelId="{FDC9C8B5-0313-4C76-8AAC-AC25BB1171A2}">
      <dsp:nvSpPr>
        <dsp:cNvPr id="0" name=""/>
        <dsp:cNvSpPr/>
      </dsp:nvSpPr>
      <dsp:spPr>
        <a:xfrm>
          <a:off x="1621982" y="3497359"/>
          <a:ext cx="1546518" cy="618607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err="1">
              <a:latin typeface="Arial"/>
              <a:ea typeface="ＭＳ Ｐゴシック"/>
            </a:rPr>
            <a:t>Residual</a:t>
          </a:r>
          <a:r>
            <a:rPr lang="it-IT" sz="1100" kern="1200">
              <a:latin typeface="Arial"/>
              <a:ea typeface="ＭＳ Ｐゴシック"/>
            </a:rPr>
            <a:t> </a:t>
          </a:r>
          <a:r>
            <a:rPr lang="it-IT" sz="1100" kern="1200" err="1">
              <a:latin typeface="Arial"/>
              <a:ea typeface="ＭＳ Ｐゴシック"/>
            </a:rPr>
            <a:t>Detection</a:t>
          </a:r>
          <a:endParaRPr lang="it-IT" sz="1100" kern="1200">
            <a:latin typeface="Arial"/>
            <a:ea typeface="ＭＳ Ｐゴシック"/>
          </a:endParaRPr>
        </a:p>
      </dsp:txBody>
      <dsp:txXfrm>
        <a:off x="1931286" y="3497359"/>
        <a:ext cx="927911" cy="618607"/>
      </dsp:txXfrm>
    </dsp:sp>
    <dsp:sp modelId="{589FAD8C-CA11-4301-827C-2ADE5AF6AD0B}">
      <dsp:nvSpPr>
        <dsp:cNvPr id="0" name=""/>
        <dsp:cNvSpPr/>
      </dsp:nvSpPr>
      <dsp:spPr>
        <a:xfrm>
          <a:off x="2951988" y="3497359"/>
          <a:ext cx="1546518" cy="618607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err="1">
              <a:latin typeface="Arial"/>
              <a:ea typeface="ＭＳ Ｐゴシック"/>
            </a:rPr>
            <a:t>Hybrid</a:t>
          </a:r>
          <a:r>
            <a:rPr lang="it-IT" sz="1100" kern="1200">
              <a:latin typeface="Arial"/>
              <a:ea typeface="ＭＳ Ｐゴシック"/>
            </a:rPr>
            <a:t> Policy</a:t>
          </a:r>
          <a:endParaRPr lang="it-IT" sz="1100" kern="1200"/>
        </a:p>
      </dsp:txBody>
      <dsp:txXfrm>
        <a:off x="3261292" y="3497359"/>
        <a:ext cx="927911" cy="618607"/>
      </dsp:txXfrm>
    </dsp:sp>
    <dsp:sp modelId="{2EC6818B-4CC2-4DCB-B2F3-F0D6FBF85814}">
      <dsp:nvSpPr>
        <dsp:cNvPr id="0" name=""/>
        <dsp:cNvSpPr/>
      </dsp:nvSpPr>
      <dsp:spPr>
        <a:xfrm>
          <a:off x="933" y="4283662"/>
          <a:ext cx="1863275" cy="745310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err="1">
              <a:latin typeface="Arial"/>
              <a:ea typeface="ＭＳ Ｐゴシック"/>
            </a:rPr>
            <a:t>Conclusions</a:t>
          </a:r>
          <a:endParaRPr lang="it-IT" sz="1500" kern="1200">
            <a:latin typeface="Arial"/>
            <a:ea typeface="ＭＳ Ｐゴシック"/>
          </a:endParaRPr>
        </a:p>
      </dsp:txBody>
      <dsp:txXfrm>
        <a:off x="373588" y="4283662"/>
        <a:ext cx="1117965" cy="745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CF3CD52-A2D5-63B8-A39B-3AA5CF33EE2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372F93D-02D4-B17D-702D-8C1B02D072E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2A122B6D-43DB-4736-B93A-235D0527247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6237EC2D-FA3A-31B8-BDA6-CD97514A942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FFF42FC-F487-43A7-ACFC-2331CD076DC6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85087AF-DD14-67F3-8F7A-1E91CAB1B36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B07FA4B9-C46F-980A-1BC4-CF7898A8004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EED1ED22-760C-1AAB-B937-0A39D0BFE1A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7A08DE9C-E0CA-E29C-CF03-05BEE02040F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89B786D9-B767-3905-950A-D9797DF73E7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024A8888-BF20-1C7B-B425-3510CDFE03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322ABF8-5019-4A9B-943E-5E4FF138087C}" type="slidenum">
              <a:rPr lang="it-IT" altLang="it-IT"/>
              <a:pPr/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690C157-6802-3FA8-DB69-E96D7BF106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C61B25-F9B2-4089-8D03-36543196C449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E7056A30-F298-2852-066F-CC46EF203F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A9FA5252-200E-37AE-CE58-A22D0E355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34764-0330-EE6D-871C-800B59A50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8EBF8ED-D7D6-4129-D30A-0ED2F61C30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11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05F046C6-C836-D364-9BA1-B002B213F7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A0C78F91-1798-24DC-7EF1-6D3B9DD7BE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73221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B93A7-0981-7BF9-F1F7-1605CAFA3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E70EF1A-87CE-0DD6-19E3-92127D01E7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D342902A-9761-4E40-18D0-714EE1B3FF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1EAD3A29-79D3-3DDB-2CA2-1D763046CA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48775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8D83E-BEE5-BD67-CB02-8A7876793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2985771-7D8F-BDF4-59F6-AE0B2DDEE4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4D747898-3E2B-D77F-0E9B-B07257C186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D98000E-10BB-2B82-0044-CE0A7D2B67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12756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CB20A-0C05-FF1A-B876-EB2210301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0E6EC71-72D5-1538-BB29-D871EE71F3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78720E9D-1CB8-1669-382A-7B96380458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B9D0F35F-D4A3-C307-E634-409218727B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32310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220D0-F692-12AB-DDA4-B0FA2F023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37B141B-444E-1236-1564-C572233A02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4C97DA91-7AA0-C305-48D9-D776FFA0DA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B9B0284-727B-F32F-0D85-026E31373C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42190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0BC1B-3BD0-0E66-8FE3-C6784FF7F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9617106-E0C3-FB8C-CC9C-D33B64D59B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17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4E50CC4D-FA4F-85D8-9923-7FF5F28861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6F9133B6-E79B-9ABD-155F-96C10ABAAA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65782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6F071-1B77-0023-BAC6-5EEEDCDFD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524EF78-E018-F2A7-969E-E86055E775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6139C7CD-94F4-90BC-5D37-B8E31A200F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804B857D-C6B8-6657-D023-D8D659AB8C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 err="1">
                <a:latin typeface="Arial"/>
                <a:ea typeface="ＭＳ Ｐゴシック"/>
                <a:cs typeface="Arial"/>
              </a:rPr>
              <a:t>We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assume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that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the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nominal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plan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is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always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feasible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in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nominal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conditions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(no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forces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, no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inclination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)</a:t>
            </a: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77741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B0FC5-A1A8-5D15-7C22-B7174DAFB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83A2819-ABFA-1658-F531-41B96EC636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47901F24-5038-8D5F-9308-91F989D852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B493908F-9BC4-F00C-47CA-C69270C924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587637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7F80E-2EC4-9022-DD21-705BC3A9D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C7DC8E4-6D1A-718A-AEB8-C141EB6D31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F75BE694-89BC-D03A-D4A6-090A594D17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B179EC9-7BC1-B48B-AF22-1951ED9636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06979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27055-69B7-1017-3F1A-B715D65C0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78189EB-0EC8-758A-BBDD-B03ACA3D57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70BAE64E-DF02-931E-D5B4-17AD2B3A2F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633C633E-9395-7B54-F94F-F29133EDC1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24233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8CBE68A-BE6A-C0D6-5B98-995FDED4CB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59D00A-855E-48D7-B948-755DE5A1808F}" type="slidenum">
              <a:rPr lang="it-IT" altLang="it-IT"/>
              <a:pPr/>
              <a:t>2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D6EFAE02-2567-C581-3D41-9E0D5706F4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7155AA30-832B-8E22-8161-7113B41B35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C21B1-9783-9548-51D7-1FF3E8995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5303F27-7432-266E-8D46-B9FB1D98D5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390EEB0F-C525-198B-23EA-0BAE63FE1A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D2D9666-2DE0-9C43-35F5-B307D97DA0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Questa soluzione temporanea: estensione con MPC che pianifica momento angolare</a:t>
            </a:r>
            <a:endParaRPr lang="it-IT" altLang="it-IT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27555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B3E6C-A855-372D-B316-5F2AC3ABF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F03BFE4-48B7-09B5-FF36-93562E87CB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DDA8972-DDA7-1148-2896-BABC3A0C6D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39E5DE04-C71F-7A4E-542A-94040F71D8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150708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2BF96-137B-7C37-0333-B8AA476EE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E26F1C9-C563-3E4F-81AA-50343547FD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CF8666DD-3EF8-AEDB-C028-0F9E253A0D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8387B0CD-29CA-8F27-DD2F-767EF7138A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 err="1">
                <a:latin typeface="Arial"/>
                <a:ea typeface="ＭＳ Ｐゴシック"/>
                <a:cs typeface="Arial"/>
              </a:rPr>
              <a:t>Mention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that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we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have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shown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sim1 (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straight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line, no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forces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no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inclination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)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when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showing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each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approach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,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here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skip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directly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to the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interesting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bits.</a:t>
            </a:r>
          </a:p>
          <a:p>
            <a:r>
              <a:rPr lang="it-IT" altLang="it-IT" err="1">
                <a:latin typeface="Arial"/>
                <a:ea typeface="ＭＳ Ｐゴシック"/>
                <a:cs typeface="Arial"/>
              </a:rPr>
              <a:t>Simulations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with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other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displacement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strategies are in the report</a:t>
            </a:r>
            <a:endParaRPr lang="it-IT" altLang="it-IT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0086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F00CA-D8CC-9ED2-A7CA-6FBE583A1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6012B08-3A6B-6E74-B69B-003D9E1BCF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0A02A4BE-E45A-5C0C-6662-E2DC601863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3E244AA-9DE6-526E-0832-EC3319C293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921360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57680-F366-1697-7D7A-073976D93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1A0BBB0-A9A9-2F3D-13A2-CE6C2FF2BF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1DEA0202-2492-7B67-4CA1-E795DD63B0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1CEF239-983C-F12F-78B7-FBD2BADB46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2935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472ED-0119-D527-D186-C3C0D4B5B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7BC5528-2EBC-41DB-D349-4DC712D813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28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D6A1B0D6-A9A2-CF6C-1376-CF63AF927F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A74C3B41-2A1E-F1D8-8962-D90B6E8501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36481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1DF49-DF3B-7A7D-B034-12423AB0B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6124ADF-659C-EBBB-BF30-317E6BA618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29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CA33F745-9EC5-BD5D-6DA3-8BCA19B79F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6E22D7E1-0ABC-7C31-9E3A-DE82B176E9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103445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65EAF-AF9E-8BFE-092B-85ABB696C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A93767C-F649-D556-D299-9622DBF7B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CCB04BBB-2DCD-F29A-EDD4-0F82522F8A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74F64D1-1067-ABB0-DAA5-629FAC86D0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49607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ECAA3-8D8A-22B6-943F-DC0F0D9D1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C88A5DF-4515-E53F-5789-8FDB6FCAAE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31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BC11ADB0-7ADE-AA3D-5024-3D7852D075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1EA43181-0EE6-3CEC-CEB1-8FDBBBC882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 err="1">
                <a:latin typeface="Arial"/>
                <a:ea typeface="ＭＳ Ｐゴシック"/>
                <a:cs typeface="Arial"/>
              </a:rPr>
              <a:t>We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show the robot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falling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, forcing IS-MPC to take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suboptimal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actions (with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unsatisfied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the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stability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constraint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) to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clearly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show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that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the controller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is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failing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.</a:t>
            </a:r>
          </a:p>
          <a:p>
            <a:r>
              <a:rPr lang="it-IT" altLang="it-IT" err="1">
                <a:latin typeface="Arial"/>
                <a:ea typeface="ＭＳ Ｐゴシック"/>
                <a:cs typeface="Arial"/>
              </a:rPr>
              <a:t>Otherwise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the solver just crashes and the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episode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starts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again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and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it's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hard to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distinguish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from an end of plan</a:t>
            </a:r>
          </a:p>
        </p:txBody>
      </p:sp>
    </p:spTree>
    <p:extLst>
      <p:ext uri="{BB962C8B-B14F-4D97-AF65-F5344CB8AC3E}">
        <p14:creationId xmlns:p14="http://schemas.microsoft.com/office/powerpoint/2010/main" val="11387178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7CFC3-D3E9-47CB-9111-BBB99929A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CA97537-A591-EA79-56DB-4B5B9C678B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32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74DAA673-590B-D64A-4650-FAA57127AC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A83FEF01-3DB4-D18E-9089-3DADC877D0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79186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5C0B3-E82B-63C9-29DB-98F6055E9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F89E380-D678-61F4-CE28-F4574EE641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0E72E001-5B0E-EEFC-8334-06B1E8268B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682CE6BC-6D68-ACFA-B7D2-E831E435ED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72134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93EB7-F62F-569D-7512-ED4BE322F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500DDFC-4F48-181B-B89B-EE724CAAA1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33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63D12C0D-F81F-78A3-3D48-CA09166B01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4310EF8-AD71-62C4-6C23-8458F24ACB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46076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8F775-338F-0E75-9230-54B360B54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AB60D3E-16B4-C5E1-BB68-8809243961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0728AD71-A789-1192-CBA7-E087F17E88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95C06A9-BAE2-0DD7-5114-93C0E29F33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4860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CECDA-5485-BEAD-EDFF-102FC222F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C9F37CD-980D-5987-1114-78DBE48B76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ED63AE2A-1A2F-FD21-68CB-46C2D96ACB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71A572A0-0CBC-516A-476C-C292E62235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>
                <a:latin typeface="Arial"/>
                <a:ea typeface="ＭＳ Ｐゴシック"/>
                <a:cs typeface="Arial"/>
              </a:rPr>
              <a:t>Mention that validation plans are also longer than training plans</a:t>
            </a:r>
          </a:p>
          <a:p>
            <a:endParaRPr lang="it-IT" altLang="it-IT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25769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478E3-7008-CF3C-B76D-E58DDA629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9C7C052-8FC6-DA49-2B84-2F7460E373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C79AD5B-B33B-5922-26B3-1256D87186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A45D3483-B56D-8DD5-3051-760F55135A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76548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1CC27-7337-9FA9-C5AC-C26A601A5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4AA44B4-C772-AB5A-141C-764FF793F0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9ECE4FB1-FCAF-30FB-8820-E1F92ADD74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16A508E1-0ED4-C407-F925-EE951153A0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999267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38405-F8EC-5910-E717-ADE83E617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555BC0B-C016-2F9F-40D7-950DE3776E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38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4DD45E30-1692-AE08-AB42-40AEE14223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2E437C2-5DF8-4DFB-9850-233395C282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18380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40D77-20F7-353E-28CE-93332B0AF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DD711F2-DDF8-AF7E-4926-8E66820E9B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24601204-3DA2-FEEB-658E-94D56E91A4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BB6DFF16-404D-0192-A5B6-7EF5C7B6FA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Plots show multiple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simulations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(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each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colored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dotted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line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is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a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different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episode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)</a:t>
            </a:r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5719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FF135-B93B-8A7D-DD60-36B558DD3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38A2FC9-622D-9DF4-A019-5A09D17617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40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D4FD8CE3-48E1-C94E-CD14-B5B80F82E6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C42FAA4-E24A-CE4E-DFC1-2595D92577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Plots show multiple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simulations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(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each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colored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dotted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line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is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a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different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episode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)</a:t>
            </a:r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7333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F3FBC-7028-FB2D-147C-CA86C2A2C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0EFEABD-BF81-482B-F113-E1A11D3E03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41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2716D935-F0C9-61C7-7E99-2E45532786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7BB2D881-7C5D-C888-EBE3-309C260C5D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No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inclination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,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otherwise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the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residual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would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be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always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active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,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only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forces</a:t>
            </a:r>
          </a:p>
          <a:p>
            <a:endParaRPr lang="it-IT" altLang="it-IT">
              <a:latin typeface="Arial"/>
              <a:ea typeface="ＭＳ Ｐゴシック"/>
              <a:cs typeface="Arial"/>
            </a:endParaRPr>
          </a:p>
          <a:p>
            <a:r>
              <a:rPr lang="it-IT" altLang="it-IT">
                <a:latin typeface="Arial"/>
                <a:ea typeface="ＭＳ Ｐゴシック"/>
                <a:cs typeface="Arial"/>
              </a:rPr>
              <a:t>Two</a:t>
            </a:r>
          </a:p>
        </p:txBody>
      </p:sp>
    </p:spTree>
    <p:extLst>
      <p:ext uri="{BB962C8B-B14F-4D97-AF65-F5344CB8AC3E}">
        <p14:creationId xmlns:p14="http://schemas.microsoft.com/office/powerpoint/2010/main" val="15556891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D804E-37FF-838D-C904-8B94D21C9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457A0D1-3E69-1B2F-9CED-28AB0096BA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42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F6BBB4A0-FDD1-6A0F-39BC-B39D2843E4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F0E252E-0579-EC95-2B82-6F824CD0D6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Plots show multiple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simulations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(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each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colored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dotted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line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is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a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different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episode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)</a:t>
            </a:r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9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31CCB-DC7B-7090-FFE1-D93316275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F80462B-7CAF-43EF-D5B5-12771BDD3F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809DF891-DA72-CCAD-96A3-CA6B3D10D6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4FEF7FA-66F1-1ABB-5242-94E0026620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464448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6EBAD-C4DB-D293-83A1-BBADABA94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678EAB4-7214-25A6-5C7A-80FEA51C96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43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5257D49C-3D48-6300-9398-F63A5B4E53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DD6DA96F-0399-7E5C-FD0A-A605F97DBC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Plots show multiple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simulations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(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each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colored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dotted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line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is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a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different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episode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)</a:t>
            </a:r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5377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FBAFB-EE6F-E012-8888-B1FEAD310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AE8625D-4863-9A39-EB8F-8B6448F958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44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031A3778-6DC5-CB8D-09B6-B611077CEE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7EC8901-279B-C26C-EF02-20BA188A9B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Plots show multiple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simulations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(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each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colored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dotted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line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is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a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different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 </a:t>
            </a:r>
            <a:r>
              <a:rPr lang="it-IT" altLang="it-IT" err="1">
                <a:latin typeface="Arial"/>
                <a:ea typeface="ＭＳ Ｐゴシック"/>
                <a:cs typeface="Arial"/>
              </a:rPr>
              <a:t>episode</a:t>
            </a:r>
            <a:r>
              <a:rPr lang="it-IT" altLang="it-IT">
                <a:latin typeface="Arial"/>
                <a:ea typeface="ＭＳ Ｐゴシック"/>
                <a:cs typeface="Arial"/>
              </a:rPr>
              <a:t>)</a:t>
            </a:r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9191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F609A-4F67-84FB-7F85-EFE690EE6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05D0507-A021-09D0-6489-891E46C887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46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6758F238-C4E9-E88F-131A-FF23A51CA2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61B3DFD8-C1A0-C6B9-481A-D776B0FEF0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587196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69B5D-BD3F-C119-3417-F9AB9C3B8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1B5B78F-DBCC-20BD-24E1-670CF6AD59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47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382FEA04-8D72-21A7-A3D7-6C25CAD85D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74DC6BFE-A9C5-F493-DAFA-036738A7E2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1331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08871-8078-39BC-B3F1-4A32AEBE0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0CDC527-C70D-3661-BF30-A7EEE336D0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359EA72D-FA60-C206-F20A-7E530E6233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7E049C3-FC5C-1D68-2A3F-ECCA80EA60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0795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D510A-BE59-9669-CBFC-2F4277461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C0770DB-1B53-9543-ABE5-188BA5A8C5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FDB979F9-9BD8-182A-C263-4378B3E3E6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3A0D1FB-625A-6D4B-0F1B-ECDFFBE188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1746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0AEE4-02E1-8885-E2A2-ED5BB3EAD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1860CBC-0B90-8712-BD0C-ED7E2C9751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8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152FA8CD-42BA-240A-7F0C-F9D2FC8FAB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1808EC5-DCD8-ED22-48E6-471DE74978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25595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90515-CFAD-B1E6-A393-1A7993FB0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25B31F2-F256-D108-6E79-74709C765F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9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25E3D875-2C81-634D-0ECA-EC3A15172F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6E69E7AD-5AA0-8B31-F905-DF7D5C824E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62324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936E0-A2F8-447C-C29E-A6ABDD32B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DB1137E-7638-99CF-E157-DF35FF8121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9412-BF99-4B67-BCC5-1F92A74224B4}" type="slidenum">
              <a:rPr lang="it-IT" altLang="it-IT"/>
              <a:pPr/>
              <a:t>10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E2CBE1CE-1D6A-9C7C-AB4F-0C0F05D928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13089402-590C-9C1B-BE7C-521C96CA6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360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AA3490-CBFF-12E2-99FD-7E4E21D8B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62459CA-0BD2-4728-54A1-3CE166BDFF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4CD872-4E57-A565-C7DD-B2A3D041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24F77E-2EF0-4685-B797-A8002CF25638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55005D-E2AB-9BEA-B61F-31DDACA3A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634A84-69DF-C63A-83EB-D14074A84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DE8FD269-5E8C-449D-B0F2-4152F7814661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98073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255AFD-D563-CD19-2A7A-5F01FF817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C363857-1108-6CCB-69F4-5DAE705B6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917DC5-5AFD-2718-0119-44AB3AF0A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7EE75A-1FFF-4887-B163-7EF31BAC746B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A62934-04F9-4720-96BC-1BF50046B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322B5B-28A6-7C85-8E22-C21DA071A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5C5A5F80-6260-4F4D-A1BA-ED4CB4AA2739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6528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80AC711-261D-F70D-2607-472351C1BC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786563" y="409575"/>
            <a:ext cx="1889125" cy="54578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1593D3B-56F4-233B-D0F4-76C932EA9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6013" y="409575"/>
            <a:ext cx="5518150" cy="54578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03265B-78EA-CF6A-F9AF-3FC07AF87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E8EB9A-1677-485D-B393-093E42B536F0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86A8DE-A3F0-A43F-C2D3-A2B37F81E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13B677-ED39-BFB0-873C-AFA8CBCC9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900E4BAA-72AD-493D-B274-2AF07DFFAF45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87596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84BE30-6618-D7F6-CA26-B1B8103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8102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C3A7F32-47BC-EC6E-D0CA-4A27994D964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FEFB35-8ECF-5744-5888-50CDCAA39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3C23202-E550-3AE2-0259-A7B36471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43400" y="61483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AD2C901-8678-4DEF-B041-8E456B6AF9EE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BA35A14-E221-1913-C3E3-73C5B4FC9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14838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Titolo Presentazione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B4D586B-869C-3E7D-D2E9-EE9C276E5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1483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EA60E3C5-EBCA-482A-A8B0-52F0A15278DE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72003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EC9B06-53E2-D3E6-C381-D10C79970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8102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>
            <a:extLst>
              <a:ext uri="{FF2B5EF4-FFF2-40B4-BE49-F238E27FC236}">
                <a16:creationId xmlns:a16="http://schemas.microsoft.com/office/drawing/2014/main" id="{826CA260-1657-2992-DC55-82BAE3EC1CC5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C640C8-3FA1-CD49-E269-277753D41C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43400" y="61483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090F09B-B07A-48E8-8A97-D006A500865F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72B8D9-4776-A623-E2E9-5A974513C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14838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72F45D-11BA-651D-B121-4C4AE8985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1483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ACFD09A2-6E9E-4392-9268-3CB789CECB02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7191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BAAE1B-37A8-57A8-8584-7FC613C2D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8102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grafico 2">
            <a:extLst>
              <a:ext uri="{FF2B5EF4-FFF2-40B4-BE49-F238E27FC236}">
                <a16:creationId xmlns:a16="http://schemas.microsoft.com/office/drawing/2014/main" id="{2F618E80-2606-9D9A-80FC-8C42FE1AECB5}"/>
              </a:ext>
            </a:extLst>
          </p:cNvPr>
          <p:cNvSpPr>
            <a:spLocks noGrp="1"/>
          </p:cNvSpPr>
          <p:nvPr>
            <p:ph type="chart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A817DF-CBFE-A04F-6D00-3DC9F3AFAD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43400" y="61483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9634C8C-F3CB-4345-8180-0393BF4386B8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ACF24C-87C3-3A32-E16A-35468368A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14838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D13613-037C-E27F-40F7-5E631C699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1483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F582DD2F-B971-4780-AB3A-F5995F44617D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902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78E6E3-C4D6-57A7-827D-781DE2C7C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2D485D-3E79-9F64-2931-9DF50190B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F878B8B-53F6-4881-A178-393DF5048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F05F8A-1DDC-4CE8-9896-5CA8B0FF240D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2A7B49-1D8E-9A66-D23F-5A12C58A8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14EF16-936F-229E-D3FD-0199F4168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C5253E3E-3059-4599-8E0E-D04CB745623A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7641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708E73-FEC2-A6F2-434D-D6CDA3254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4CB81B5-7BC6-A176-F867-B8549098D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FFF9D5-6A85-DCE1-BBDC-4224A38D3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2CF42C-2184-4BB4-9B19-BDC146E3C071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C40C10-11F0-69DA-E736-9D7B63905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0F3F7DB-89D2-E945-20BB-94011E6A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639D3356-A6FF-45C5-B0E9-1E0151DD55A5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35381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972CC3-3648-5772-036B-9FF2B664B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947ADA-2179-64A8-1BCA-6D86AF36B1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84FD158-E278-3CD6-8ADD-293461F46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03826C6-0370-FAC7-38FD-07680A393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CDCD77-D13A-4885-882F-1898D4FBAEF3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2988F18-C371-64DB-0F7A-715A75118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Titolo Presentazione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2A666CB-2953-EF30-283D-805D31BAF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E452DB23-FEAB-4BCD-AE48-990FD9214390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95274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1B7F0C-4417-B239-ADF8-D2992A75A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18D214-D12C-CB24-A0C0-06F194FBF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31A1CA8-1478-977B-CD80-0FF7C9B3D9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FBD29E2-2801-A379-1F06-0B07D0B9B7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D6FC383-11EF-D945-3D7A-B807A83DAA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F64B004-46A8-A500-9284-85705DBFC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BCB85C-FE1E-4F1D-A907-6C7EEC0B6988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C8378A-8810-22C3-94EC-C33E28252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Titolo Presentazione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8D7D06C-6051-7771-D9B6-28A5C59EB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23708415-B6A0-4085-B0D9-DEA4A7551DED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673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FBA8EC-276E-55FB-8A8C-ECD6D29AD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778807-FE97-BD5B-C40A-A6DC6A3C3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528FB7-3CC2-4969-B96C-555575528572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6DE6653-53FE-EAA4-4781-BECD3EE50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Titolo Presentazione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81EC3DB-4E5C-2491-DD10-39A0F3990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F1E7676D-25E7-405B-84B8-FB8081089F7A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27255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1044BC8-8446-2781-BF1B-549BE381D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AF6062-427A-473A-86E2-7F1C3975516F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8C7EB2F-9F08-7FC2-E9E4-EF9DF477A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Titolo Presentazione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30610D-DE92-5959-92AE-3F0FFD69F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4B0C7A0C-3570-477E-92C8-F38544DCF629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00356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EEA9D4-C34B-181E-0419-4059A1D71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7EE819-5096-E762-297E-9FBE17B3C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DCFBD6B-E2EC-0D7F-9B21-E1C571043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E3B1492-1130-7D75-0AC9-61EDF895F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E8C4CF-ACCD-4F28-A62C-B205524DF918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6916F1B-C67C-29C1-1514-F0B5DF090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Titolo Presentazione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F8983A5-70FC-D5C2-0985-F9A75561D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962A1478-A9BD-409B-AF6C-47B925F45A4D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5305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CC2EFD-3CE9-ADAA-EAC1-BB332D8AA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55BBDEC-031C-91E6-915D-2BE52512C8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BBBDF40-9F95-948B-7343-42A921D2E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68CADB4-4507-D51F-9586-EC741DA3A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668A47-5B04-4760-983C-1CEDE8FDA105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46C343A-E5A9-72D5-F643-C0106A24F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Titolo Presentazione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FADA5E-11E4-307E-B44C-A41BEF5D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A42D5F7F-C71D-4547-898D-E375A659AF92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73102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roup 15">
            <a:extLst>
              <a:ext uri="{FF2B5EF4-FFF2-40B4-BE49-F238E27FC236}">
                <a16:creationId xmlns:a16="http://schemas.microsoft.com/office/drawing/2014/main" id="{6A0B797B-FDB4-AEDB-0B40-C07AD0B112C9}"/>
              </a:ext>
            </a:extLst>
          </p:cNvPr>
          <p:cNvGrpSpPr>
            <a:grpSpLocks/>
          </p:cNvGrpSpPr>
          <p:nvPr/>
        </p:nvGrpSpPr>
        <p:grpSpPr bwMode="auto">
          <a:xfrm>
            <a:off x="0" y="6096000"/>
            <a:ext cx="9144000" cy="762000"/>
            <a:chOff x="0" y="3840"/>
            <a:chExt cx="5760" cy="480"/>
          </a:xfrm>
        </p:grpSpPr>
        <p:sp>
          <p:nvSpPr>
            <p:cNvPr id="1037" name="Rectangle 13">
              <a:extLst>
                <a:ext uri="{FF2B5EF4-FFF2-40B4-BE49-F238E27FC236}">
                  <a16:creationId xmlns:a16="http://schemas.microsoft.com/office/drawing/2014/main" id="{F0FBFD97-B647-23D8-E049-E63AD3380F2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8" name="Rectangle 14">
              <a:extLst>
                <a:ext uri="{FF2B5EF4-FFF2-40B4-BE49-F238E27FC236}">
                  <a16:creationId xmlns:a16="http://schemas.microsoft.com/office/drawing/2014/main" id="{E1B82515-A5BE-DB1A-D964-B052665892F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6" name="Rectangle 2">
            <a:extLst>
              <a:ext uri="{FF2B5EF4-FFF2-40B4-BE49-F238E27FC236}">
                <a16:creationId xmlns:a16="http://schemas.microsoft.com/office/drawing/2014/main" id="{19D8469C-95C2-83A5-4D07-75CAB033F3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409575"/>
            <a:ext cx="75596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A9BBC79-8764-2FE5-0B15-A663AE9883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752600"/>
            <a:ext cx="75596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A93424B-7BF0-4462-4179-6ECAC56B2A7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14838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fld id="{4CEDE8C6-3069-4FB8-A40C-1F3D1D945980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653A087-AE4A-82E9-CE3F-0B839FBFB93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148388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it-IT" altLang="it-IT"/>
              <a:t>Titolo Presentazione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A0BFB1E-A090-E2E7-00A7-9FD16512C0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4838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r>
              <a:rPr lang="it-IT" altLang="it-IT"/>
              <a:t>Pagina </a:t>
            </a:r>
            <a:fld id="{EA38D8AA-D7E3-47CD-8F29-B3844C448D46}" type="slidenum">
              <a:rPr lang="it-IT" altLang="it-IT"/>
              <a:pPr/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8224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822433"/>
        </a:buClr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1562100" indent="-228600" algn="l" rtl="0" fontAlgn="base">
        <a:spcBef>
          <a:spcPct val="20000"/>
        </a:spcBef>
        <a:spcAft>
          <a:spcPct val="0"/>
        </a:spcAft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1981200" indent="-228600" algn="l" rtl="0" fontAlgn="base">
        <a:spcBef>
          <a:spcPct val="20000"/>
        </a:spcBef>
        <a:spcAft>
          <a:spcPct val="0"/>
        </a:spcAft>
        <a:buChar char="»"/>
        <a:defRPr sz="12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6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5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62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3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62.png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4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78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>
            <a:extLst>
              <a:ext uri="{FF2B5EF4-FFF2-40B4-BE49-F238E27FC236}">
                <a16:creationId xmlns:a16="http://schemas.microsoft.com/office/drawing/2014/main" id="{FCD32710-A278-C6EC-2DE9-7B9979ABEC9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43138" y="795338"/>
            <a:ext cx="6138862" cy="685800"/>
          </a:xfrm>
        </p:spPr>
        <p:txBody>
          <a:bodyPr/>
          <a:lstStyle/>
          <a:p>
            <a:pPr algn="l"/>
            <a:endParaRPr lang="it-IT" altLang="it-IT" sz="1800"/>
          </a:p>
        </p:txBody>
      </p:sp>
      <p:grpSp>
        <p:nvGrpSpPr>
          <p:cNvPr id="34849" name="Group 33">
            <a:extLst>
              <a:ext uri="{FF2B5EF4-FFF2-40B4-BE49-F238E27FC236}">
                <a16:creationId xmlns:a16="http://schemas.microsoft.com/office/drawing/2014/main" id="{73643297-EE10-9133-8754-C98FB3CBF5F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4827" name="Rectangle 11">
              <a:extLst>
                <a:ext uri="{FF2B5EF4-FFF2-40B4-BE49-F238E27FC236}">
                  <a16:creationId xmlns:a16="http://schemas.microsoft.com/office/drawing/2014/main" id="{783DF072-751C-18EB-DC6E-48F6A55C11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2160"/>
            </a:xfrm>
            <a:prstGeom prst="rect">
              <a:avLst/>
            </a:prstGeom>
            <a:solidFill>
              <a:srgbClr val="C0CED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34848" name="Picture 32">
              <a:extLst>
                <a:ext uri="{FF2B5EF4-FFF2-40B4-BE49-F238E27FC236}">
                  <a16:creationId xmlns:a16="http://schemas.microsoft.com/office/drawing/2014/main" id="{ED161716-88C4-879D-935A-1A2025D80D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28"/>
              <a:ext cx="5760" cy="2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819" name="Rectangle 3">
            <a:extLst>
              <a:ext uri="{FF2B5EF4-FFF2-40B4-BE49-F238E27FC236}">
                <a16:creationId xmlns:a16="http://schemas.microsoft.com/office/drawing/2014/main" id="{FF0DCA9E-3C19-AA05-03E0-12A46D0F84E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02027" y="794325"/>
            <a:ext cx="8727780" cy="581025"/>
          </a:xfrm>
        </p:spPr>
        <p:txBody>
          <a:bodyPr anchor="t"/>
          <a:lstStyle/>
          <a:p>
            <a:r>
              <a:rPr lang="it-IT" sz="2400">
                <a:ea typeface="+mj-lt"/>
                <a:cs typeface="+mj-lt"/>
              </a:rPr>
              <a:t>RL-</a:t>
            </a:r>
            <a:r>
              <a:rPr lang="it-IT" sz="2400" err="1">
                <a:ea typeface="+mj-lt"/>
                <a:cs typeface="+mj-lt"/>
              </a:rPr>
              <a:t>augmented</a:t>
            </a:r>
            <a:r>
              <a:rPr lang="it-IT" sz="2400">
                <a:ea typeface="+mj-lt"/>
                <a:cs typeface="+mj-lt"/>
              </a:rPr>
              <a:t> MPC </a:t>
            </a:r>
            <a:br>
              <a:rPr lang="en-US"/>
            </a:br>
            <a:r>
              <a:rPr lang="it-IT" sz="2400">
                <a:solidFill>
                  <a:srgbClr val="006778"/>
                </a:solidFill>
                <a:cs typeface="Arial"/>
              </a:rPr>
              <a:t>for </a:t>
            </a:r>
            <a:r>
              <a:rPr lang="it-IT" sz="2400" err="1">
                <a:solidFill>
                  <a:srgbClr val="006778"/>
                </a:solidFill>
                <a:cs typeface="Arial"/>
              </a:rPr>
              <a:t>Humanoid</a:t>
            </a:r>
            <a:r>
              <a:rPr lang="it-IT" sz="2400">
                <a:solidFill>
                  <a:srgbClr val="006778"/>
                </a:solidFill>
                <a:cs typeface="Arial"/>
              </a:rPr>
              <a:t> Robot </a:t>
            </a:r>
            <a:r>
              <a:rPr lang="it-IT" sz="2400" err="1">
                <a:solidFill>
                  <a:srgbClr val="006778"/>
                </a:solidFill>
                <a:cs typeface="Arial"/>
              </a:rPr>
              <a:t>Locomotion</a:t>
            </a:r>
            <a:br>
              <a:rPr lang="it-IT" sz="2400" b="0">
                <a:cs typeface="Arial"/>
              </a:rPr>
            </a:br>
            <a:endParaRPr lang="it-IT" sz="2400" b="0">
              <a:cs typeface="Arial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CFE7FD9-BA7E-AB03-06A5-2F5F39BD4AA5}"/>
              </a:ext>
            </a:extLst>
          </p:cNvPr>
          <p:cNvSpPr txBox="1"/>
          <p:nvPr/>
        </p:nvSpPr>
        <p:spPr>
          <a:xfrm>
            <a:off x="4447135" y="5514033"/>
            <a:ext cx="45720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2000" err="1">
                <a:latin typeface="Arial"/>
                <a:ea typeface="ＭＳ Ｐゴシック"/>
                <a:cs typeface="Arial"/>
              </a:rPr>
              <a:t>Autonomous</a:t>
            </a:r>
            <a:r>
              <a:rPr lang="it-IT" sz="2000">
                <a:latin typeface="Arial"/>
                <a:ea typeface="ＭＳ Ｐゴシック"/>
                <a:cs typeface="Arial"/>
              </a:rPr>
              <a:t> and Mobile </a:t>
            </a:r>
            <a:r>
              <a:rPr lang="it-IT" sz="2000" err="1">
                <a:latin typeface="Arial"/>
                <a:ea typeface="ＭＳ Ｐゴシック"/>
                <a:cs typeface="Arial"/>
              </a:rPr>
              <a:t>Robotics</a:t>
            </a:r>
            <a:endParaRPr lang="it-IT" err="1"/>
          </a:p>
          <a:p>
            <a:pPr algn="r"/>
            <a:r>
              <a:rPr lang="it-IT" sz="2000">
                <a:latin typeface="Arial"/>
                <a:ea typeface="ＭＳ Ｐゴシック"/>
                <a:cs typeface="Arial"/>
              </a:rPr>
              <a:t>A.A. 2025/2026</a:t>
            </a:r>
            <a:endParaRPr lang="it-IT" sz="2000">
              <a:cs typeface="Arial"/>
            </a:endParaRPr>
          </a:p>
          <a:p>
            <a:pPr algn="r"/>
            <a:r>
              <a:rPr lang="it-IT" sz="2000" err="1">
                <a:latin typeface="Arial"/>
                <a:ea typeface="ＭＳ Ｐゴシック"/>
                <a:cs typeface="Arial"/>
              </a:rPr>
              <a:t>Proff</a:t>
            </a:r>
            <a:r>
              <a:rPr lang="it-IT" sz="2000">
                <a:latin typeface="Arial"/>
                <a:ea typeface="ＭＳ Ｐゴシック"/>
                <a:cs typeface="Arial"/>
              </a:rPr>
              <a:t>: Giuseppe Oriolo</a:t>
            </a:r>
          </a:p>
          <a:p>
            <a:pPr algn="r"/>
            <a:r>
              <a:rPr lang="it-IT" sz="2000">
                <a:latin typeface="Arial"/>
                <a:ea typeface="ＭＳ Ｐゴシック"/>
                <a:cs typeface="Arial"/>
              </a:rPr>
              <a:t>Nicola Scianca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C9258E-1914-B352-4692-DF4BF42AD85A}"/>
              </a:ext>
            </a:extLst>
          </p:cNvPr>
          <p:cNvSpPr txBox="1"/>
          <p:nvPr/>
        </p:nvSpPr>
        <p:spPr>
          <a:xfrm>
            <a:off x="4734822" y="1893080"/>
            <a:ext cx="427424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1600" b="1">
                <a:solidFill>
                  <a:srgbClr val="006778"/>
                </a:solidFill>
                <a:latin typeface="Arial"/>
                <a:ea typeface="ＭＳ Ｐゴシック"/>
                <a:cs typeface="Arial"/>
              </a:rPr>
              <a:t>Coletta Emanuele</a:t>
            </a:r>
          </a:p>
          <a:p>
            <a:pPr algn="r"/>
            <a:r>
              <a:rPr lang="it-IT" sz="1600" b="1">
                <a:solidFill>
                  <a:srgbClr val="006778"/>
                </a:solidFill>
                <a:latin typeface="Arial"/>
                <a:ea typeface="ＭＳ Ｐゴシック"/>
                <a:cs typeface="Arial"/>
              </a:rPr>
              <a:t>Sartori Giulio</a:t>
            </a:r>
          </a:p>
          <a:p>
            <a:pPr algn="r"/>
            <a:r>
              <a:rPr lang="it-IT" sz="1600" b="1">
                <a:solidFill>
                  <a:srgbClr val="006778"/>
                </a:solidFill>
                <a:latin typeface="Arial"/>
                <a:ea typeface="ＭＳ Ｐゴシック"/>
                <a:cs typeface="Arial"/>
              </a:rPr>
              <a:t>Sperduto Gianluca</a:t>
            </a:r>
            <a:endParaRPr lang="it-IT" sz="16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133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7B4521-F905-73F5-4722-78953C819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3D47D3F4-B270-D043-6BAF-8950277B9F6F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BD6DA7F-306E-3E41-62EC-8AB65178678D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29F080CC-A5C7-E76E-406E-07C276ADA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1801D11B-4C34-73D3-E1EC-155B2F4B5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63C7A682-FCB1-5E90-95CE-D6B008C86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10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97CB043E-4A51-6298-D4E2-31B269152D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>
                <a:solidFill>
                  <a:schemeClr val="bg1"/>
                </a:solidFill>
                <a:cs typeface="Arial"/>
              </a:rPr>
              <a:t>RL Curriculum Learning</a:t>
            </a:r>
            <a:endParaRPr lang="en-US" err="1">
              <a:solidFill>
                <a:schemeClr val="bg1"/>
              </a:solidFill>
            </a:endParaRP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060FB1B6-A372-B3D0-E374-06FBFAD66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09BBD9D-D504-23DF-C869-9CDB9BBF73D4}"/>
              </a:ext>
            </a:extLst>
          </p:cNvPr>
          <p:cNvSpPr txBox="1"/>
          <p:nvPr/>
        </p:nvSpPr>
        <p:spPr>
          <a:xfrm>
            <a:off x="271472" y="858504"/>
            <a:ext cx="45720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Curriculum Learning</a:t>
            </a:r>
            <a:endParaRPr lang="it-IT" sz="1600" b="1">
              <a:solidFill>
                <a:srgbClr val="822433"/>
              </a:solidFill>
              <a:cs typeface="Arial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9A0CF93-DFB0-1544-9553-72A440792FC0}"/>
              </a:ext>
            </a:extLst>
          </p:cNvPr>
          <p:cNvSpPr txBox="1"/>
          <p:nvPr/>
        </p:nvSpPr>
        <p:spPr>
          <a:xfrm>
            <a:off x="268243" y="1337388"/>
            <a:ext cx="8500677" cy="3739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Wingdings"/>
              <a:buChar char="q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Start by training the agent on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simple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environments</a:t>
            </a:r>
            <a:endParaRPr lang="it-IT" sz="1600" err="1">
              <a:solidFill>
                <a:srgbClr val="000000"/>
              </a:solidFill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/>
              <a:buChar char="q"/>
            </a:pPr>
            <a:r>
              <a:rPr lang="it-IT" sz="16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Gradually</a:t>
            </a:r>
            <a:r>
              <a:rPr lang="it-IT" sz="16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increase</a:t>
            </a:r>
            <a:r>
              <a:rPr lang="it-IT" sz="16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the </a:t>
            </a:r>
            <a:r>
              <a:rPr lang="it-IT" sz="16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difficulty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of the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environment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in </a:t>
            </a:r>
            <a:r>
              <a:rPr lang="it-IT" sz="16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levels</a:t>
            </a:r>
            <a:r>
              <a:rPr lang="it-IT" sz="16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(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not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included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in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reward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function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/>
              <a:buChar char="q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Difficulty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corresponds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to range of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possible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terrain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inclinations</a:t>
            </a:r>
            <a:endParaRPr lang="it-IT" sz="160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marL="742950" lvl="1" indent="-285750">
              <a:lnSpc>
                <a:spcPct val="150000"/>
              </a:lnSpc>
              <a:buFont typeface="Wingdings"/>
              <a:buChar char="Ø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Range [3.4°, 6.8°] *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level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/ 100</a:t>
            </a:r>
          </a:p>
          <a:p>
            <a:pPr marL="742950" lvl="1" indent="-285750">
              <a:lnSpc>
                <a:spcPct val="150000"/>
              </a:lnSpc>
              <a:buFont typeface="Wingdings"/>
              <a:buChar char="Ø"/>
            </a:pPr>
            <a:endParaRPr lang="it-IT" sz="160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indent="-457200">
              <a:lnSpc>
                <a:spcPct val="150000"/>
              </a:lnSpc>
              <a:buFont typeface="Wingdings"/>
              <a:buChar char="q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An agent starts from 0 points.</a:t>
            </a:r>
          </a:p>
          <a:p>
            <a:pPr lvl="2" indent="-457200">
              <a:lnSpc>
                <a:spcPct val="150000"/>
              </a:lnSpc>
              <a:buFont typeface="Wingdings"/>
              <a:buChar char="ü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awarded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2 points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fo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successfully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completing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foostep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plan with no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failure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.</a:t>
            </a:r>
          </a:p>
          <a:p>
            <a:pPr lvl="2" indent="-457200">
              <a:lnSpc>
                <a:spcPct val="150000"/>
              </a:lnSpc>
              <a:buFont typeface="Wingdings"/>
              <a:buChar char="ü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1 point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subtracted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on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any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failure</a:t>
            </a:r>
            <a:endParaRPr lang="it-IT" sz="160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lvl="1" indent="-457200">
              <a:lnSpc>
                <a:spcPct val="150000"/>
              </a:lnSpc>
              <a:buFont typeface="Wingdings"/>
              <a:buChar char="Ø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An agent </a:t>
            </a:r>
            <a:r>
              <a:rPr lang="it-IT" sz="16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levels</a:t>
            </a:r>
            <a:r>
              <a:rPr lang="it-IT" sz="16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up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when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accumulates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total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of 6 points</a:t>
            </a:r>
            <a:endParaRPr lang="it-IT" sz="160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993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F6BF7F-9546-C99A-418B-9D9BD90EF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8E4368CF-2A0F-7FB2-6730-EB33D5E9E443}"/>
              </a:ext>
            </a:extLst>
          </p:cNvPr>
          <p:cNvSpPr/>
          <p:nvPr/>
        </p:nvSpPr>
        <p:spPr bwMode="auto">
          <a:xfrm>
            <a:off x="5653184" y="987294"/>
            <a:ext cx="2899486" cy="1692340"/>
          </a:xfrm>
          <a:prstGeom prst="roundRect">
            <a:avLst/>
          </a:prstGeom>
          <a:solidFill>
            <a:srgbClr val="006778">
              <a:alpha val="28000"/>
            </a:srgbClr>
          </a:solidFill>
          <a:ln w="57150" cap="flat" cmpd="sng" algn="ctr">
            <a:solidFill>
              <a:srgbClr val="00677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CFEBAB15-8EDA-33D1-AA13-B3FB61C0CD99}"/>
              </a:ext>
            </a:extLst>
          </p:cNvPr>
          <p:cNvSpPr/>
          <p:nvPr/>
        </p:nvSpPr>
        <p:spPr bwMode="auto">
          <a:xfrm>
            <a:off x="458657" y="1017909"/>
            <a:ext cx="4328235" cy="1692340"/>
          </a:xfrm>
          <a:prstGeom prst="roundRect">
            <a:avLst/>
          </a:prstGeom>
          <a:solidFill>
            <a:srgbClr val="822433">
              <a:alpha val="16000"/>
            </a:srgbClr>
          </a:solidFill>
          <a:ln w="57150" cap="flat" cmpd="sng" algn="ctr">
            <a:solidFill>
              <a:srgbClr val="8224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D2C2A64-A6E8-4B32-363D-F7EAE4D0E637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19CF218-8444-0EE8-FB8F-16D3195774AD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0DB1FEEC-59BD-5423-27EB-1B4DE550C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BE0DBF0E-6D45-261D-B270-0FB969F53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472C4F23-2E86-0D89-D52F-7684757CC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11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88AFA09E-57E9-12AB-0EFB-07F026CC67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cs typeface="Arial"/>
              </a:rPr>
              <a:t>Disturbances</a:t>
            </a: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4958D17D-F0C0-7836-9C10-565154251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801891E-30F0-39E4-4A4B-5724F5A37852}"/>
              </a:ext>
            </a:extLst>
          </p:cNvPr>
          <p:cNvSpPr txBox="1"/>
          <p:nvPr/>
        </p:nvSpPr>
        <p:spPr>
          <a:xfrm>
            <a:off x="701169" y="1191025"/>
            <a:ext cx="235743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External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forces</a:t>
            </a:r>
            <a:endParaRPr lang="it-IT" sz="1600" b="1" err="1">
              <a:solidFill>
                <a:srgbClr val="822433"/>
              </a:solidFill>
              <a:cs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7F3349E-411C-862B-F91D-C0C9C41030E7}"/>
              </a:ext>
            </a:extLst>
          </p:cNvPr>
          <p:cNvSpPr txBox="1"/>
          <p:nvPr/>
        </p:nvSpPr>
        <p:spPr>
          <a:xfrm>
            <a:off x="701168" y="1537194"/>
            <a:ext cx="386190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Random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external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forces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between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 30 and 87N are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applied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to random bodies of the robot (torso, body, feet)</a:t>
            </a:r>
            <a:endParaRPr lang="it-IT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B0A77FE-FF89-1D56-5BC9-BAE1B5EC72DE}"/>
              </a:ext>
            </a:extLst>
          </p:cNvPr>
          <p:cNvSpPr txBox="1"/>
          <p:nvPr/>
        </p:nvSpPr>
        <p:spPr>
          <a:xfrm>
            <a:off x="5865079" y="1112007"/>
            <a:ext cx="235743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Ground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Slope</a:t>
            </a:r>
            <a:endParaRPr lang="it-IT" sz="1600" b="1" err="1">
              <a:solidFill>
                <a:srgbClr val="822433"/>
              </a:solidFill>
              <a:cs typeface="Arial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A1F3B00-AA13-E7FE-9281-6C541F04E986}"/>
              </a:ext>
            </a:extLst>
          </p:cNvPr>
          <p:cNvSpPr txBox="1"/>
          <p:nvPr/>
        </p:nvSpPr>
        <p:spPr>
          <a:xfrm>
            <a:off x="5865078" y="1448845"/>
            <a:ext cx="261685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The ground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has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slope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(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both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in x and y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direction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that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not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modelled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in MPC</a:t>
            </a:r>
            <a:endParaRPr lang="it-IT" sz="1600" err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7" name="Immagine 16" descr="Slope Icon Black Filled Vector Illustration Stock Vector (Royalty Free)  1182151387 | Shutterstock">
            <a:extLst>
              <a:ext uri="{FF2B5EF4-FFF2-40B4-BE49-F238E27FC236}">
                <a16:creationId xmlns:a16="http://schemas.microsoft.com/office/drawing/2014/main" id="{68DA6DDC-5800-945B-5D53-F86AECE732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024" t="13491" r="23123" b="22626"/>
          <a:stretch>
            <a:fillRect/>
          </a:stretch>
        </p:blipFill>
        <p:spPr>
          <a:xfrm>
            <a:off x="6198946" y="3168332"/>
            <a:ext cx="1686934" cy="2067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magine 18" descr="266 immagini, foto stock e illustrazioni esenti da diritti d'autore a tema External  forces icon | Shutterstock">
            <a:extLst>
              <a:ext uri="{FF2B5EF4-FFF2-40B4-BE49-F238E27FC236}">
                <a16:creationId xmlns:a16="http://schemas.microsoft.com/office/drawing/2014/main" id="{CF0D5868-F8FA-2B41-16A5-D14F967897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667" t="3443" r="337" b="9404"/>
          <a:stretch>
            <a:fillRect/>
          </a:stretch>
        </p:blipFill>
        <p:spPr>
          <a:xfrm>
            <a:off x="1630864" y="3170053"/>
            <a:ext cx="1702155" cy="2053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3992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B71A4-2A88-5FDD-4F20-EE655BC88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241BB8F-8445-FCF6-01A6-1378DFC3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A6200-7BAB-4016-91CF-9D25A6659126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F369375-1F07-68B6-B309-E3557AE10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>
                <a:latin typeface="Arial"/>
                <a:ea typeface="ＭＳ Ｐゴシック"/>
                <a:cs typeface="Arial"/>
              </a:rPr>
              <a:t>RL-</a:t>
            </a:r>
            <a:r>
              <a:rPr lang="it-IT" sz="1400" err="1">
                <a:latin typeface="Arial"/>
                <a:ea typeface="ＭＳ Ｐゴシック"/>
                <a:cs typeface="Arial"/>
              </a:rPr>
              <a:t>augmented</a:t>
            </a:r>
            <a:r>
              <a:rPr lang="it-IT" sz="1400">
                <a:latin typeface="Arial"/>
                <a:ea typeface="ＭＳ Ｐゴシック"/>
                <a:cs typeface="Arial"/>
              </a:rPr>
              <a:t> MPC </a:t>
            </a:r>
            <a:br>
              <a:rPr lang="it-IT" sz="1400">
                <a:latin typeface="Arial"/>
                <a:ea typeface="ＭＳ Ｐゴシック"/>
                <a:cs typeface="Arial"/>
              </a:rPr>
            </a:br>
            <a:r>
              <a:rPr lang="it-IT" sz="1400">
                <a:latin typeface="Arial"/>
                <a:ea typeface="ＭＳ Ｐゴシック"/>
                <a:cs typeface="Arial"/>
              </a:rPr>
              <a:t>for </a:t>
            </a:r>
            <a:r>
              <a:rPr lang="it-IT" sz="1400" err="1">
                <a:latin typeface="Arial"/>
                <a:ea typeface="ＭＳ Ｐゴシック"/>
                <a:cs typeface="Arial"/>
              </a:rPr>
              <a:t>Humanoid</a:t>
            </a:r>
            <a:r>
              <a:rPr lang="it-IT" sz="1400">
                <a:latin typeface="Arial"/>
                <a:ea typeface="ＭＳ Ｐゴシック"/>
                <a:cs typeface="Arial"/>
              </a:rPr>
              <a:t> </a:t>
            </a:r>
            <a:r>
              <a:rPr lang="it-IT" sz="1400" err="1">
                <a:latin typeface="Arial"/>
                <a:ea typeface="ＭＳ Ｐゴシック"/>
                <a:cs typeface="Arial"/>
              </a:rPr>
              <a:t>Locomotion</a:t>
            </a:r>
            <a:endParaRPr lang="it-IT" err="1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44341A0-A92E-DCA1-12F8-C06B7E0D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4E7BD465-0112-4827-B99B-3C14F22A4925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12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1D6D4A9-EE61-E519-79AF-3D7BD9A26C77}"/>
              </a:ext>
            </a:extLst>
          </p:cNvPr>
          <p:cNvSpPr/>
          <p:nvPr/>
        </p:nvSpPr>
        <p:spPr bwMode="auto">
          <a:xfrm>
            <a:off x="-95049" y="-2023"/>
            <a:ext cx="9245799" cy="616409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6000" b="1">
                <a:solidFill>
                  <a:srgbClr val="FFFFFF"/>
                </a:solidFill>
                <a:latin typeface="Calibri"/>
                <a:ea typeface="ＭＳ Ｐゴシック"/>
              </a:rPr>
              <a:t>GENERAL FRAMEWORK</a:t>
            </a:r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961068B-41C6-DB35-C3DC-E69AFF11C64C}"/>
              </a:ext>
            </a:extLst>
          </p:cNvPr>
          <p:cNvSpPr/>
          <p:nvPr/>
        </p:nvSpPr>
        <p:spPr bwMode="auto">
          <a:xfrm>
            <a:off x="-101329" y="6151154"/>
            <a:ext cx="1332722" cy="23518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729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7B4AA8-5CC0-88C3-8754-055C57FEC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1E52B4B5-6D1A-F477-FC7C-C4599347D449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DB32C61-9B8E-93BC-4347-4779A09F918E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121CC723-7DAF-B2FB-F3B9-B77725619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A51A6A3F-A64D-EB12-C850-E5F7C06EF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 MPC </a:t>
            </a:r>
            <a:br>
              <a:rPr lang="it-IT" sz="1400"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Locomotion</a:t>
            </a:r>
            <a:endParaRPr lang="it-IT" err="1">
              <a:ea typeface="ＭＳ Ｐゴシック"/>
            </a:endParaRPr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CEAFE8D4-C0FC-D83B-9841-2E6ADE3D9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13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AECCD38E-998E-E151-EFC6-4B381D1B33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cs typeface="Arial"/>
              </a:rPr>
              <a:t>Observations</a:t>
            </a: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55054B0D-D34F-B673-9AFC-6135570C6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0DF11D1-5E34-40E9-784A-1F977B4BFF0E}"/>
              </a:ext>
            </a:extLst>
          </p:cNvPr>
          <p:cNvSpPr txBox="1"/>
          <p:nvPr/>
        </p:nvSpPr>
        <p:spPr>
          <a:xfrm>
            <a:off x="864454" y="854248"/>
            <a:ext cx="45720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Observations</a:t>
            </a:r>
            <a:endParaRPr lang="it-IT" sz="1600" b="1" err="1">
              <a:solidFill>
                <a:srgbClr val="822433"/>
              </a:solidFill>
              <a:cs typeface="Arial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E22BA48-76DC-534D-7AB4-F7D35EBB3678}"/>
              </a:ext>
            </a:extLst>
          </p:cNvPr>
          <p:cNvSpPr txBox="1"/>
          <p:nvPr/>
        </p:nvSpPr>
        <p:spPr>
          <a:xfrm>
            <a:off x="827376" y="2088570"/>
            <a:ext cx="4114335" cy="3370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it-IT" sz="1600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   Support foot </a:t>
            </a:r>
            <a:r>
              <a:rPr lang="it-IT" sz="1600" err="1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encoding</a:t>
            </a:r>
            <a:endParaRPr lang="it-IT" sz="1600">
              <a:solidFill>
                <a:schemeClr val="accent5">
                  <a:lumMod val="10000"/>
                </a:schemeClr>
              </a:solidFill>
              <a:latin typeface="Arial"/>
              <a:ea typeface="ＭＳ Ｐゴシック"/>
              <a:cs typeface="Arial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it-IT" sz="1600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      </a:t>
            </a:r>
            <a:r>
              <a:rPr lang="it-IT" sz="1600" err="1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Remaining</a:t>
            </a:r>
            <a:r>
              <a:rPr lang="it-IT" sz="1600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 time in swing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it-IT" sz="1600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              </a:t>
            </a:r>
            <a:r>
              <a:rPr lang="it-IT" sz="1600" err="1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CoM</a:t>
            </a:r>
            <a:r>
              <a:rPr lang="it-IT" sz="1600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 position and </a:t>
            </a:r>
            <a:r>
              <a:rPr lang="it-IT" sz="1600" err="1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velocity</a:t>
            </a:r>
            <a:endParaRPr lang="it-IT" sz="1600" err="1">
              <a:solidFill>
                <a:schemeClr val="accent5">
                  <a:lumMod val="10000"/>
                </a:schemeClr>
              </a:solidFill>
              <a:cs typeface="Arial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it-IT" sz="1600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     ZMP position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it-IT" sz="1600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     </a:t>
            </a:r>
            <a:r>
              <a:rPr lang="it-IT" sz="1600" err="1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CoM</a:t>
            </a:r>
            <a:r>
              <a:rPr lang="it-IT" sz="1600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reference</a:t>
            </a:r>
            <a:r>
              <a:rPr lang="it-IT" sz="1600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velocity</a:t>
            </a:r>
            <a:endParaRPr lang="it-IT" sz="1600" err="1">
              <a:solidFill>
                <a:schemeClr val="accent5">
                  <a:lumMod val="10000"/>
                </a:schemeClr>
              </a:solidFill>
              <a:cs typeface="Arial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it-IT" sz="1600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     ZMP </a:t>
            </a:r>
            <a:r>
              <a:rPr lang="it-IT" sz="1600" err="1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reference</a:t>
            </a:r>
            <a:r>
              <a:rPr lang="it-IT" sz="1600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 position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it-IT" sz="1600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   </a:t>
            </a:r>
            <a:r>
              <a:rPr lang="it-IT" sz="1600" err="1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Angular</a:t>
            </a:r>
            <a:r>
              <a:rPr lang="it-IT" sz="1600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momentum</a:t>
            </a:r>
            <a:endParaRPr lang="it-IT" sz="1600">
              <a:solidFill>
                <a:schemeClr val="accent5">
                  <a:lumMod val="10000"/>
                </a:schemeClr>
              </a:solidFill>
              <a:latin typeface="Arial"/>
              <a:ea typeface="ＭＳ Ｐゴシック"/>
              <a:cs typeface="Arial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it-IT" sz="1600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            Next </a:t>
            </a:r>
            <a:r>
              <a:rPr lang="it-IT" sz="1600" err="1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footstep</a:t>
            </a:r>
            <a:r>
              <a:rPr lang="it-IT" sz="1600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 position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it-IT" sz="1600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          Next </a:t>
            </a:r>
            <a:r>
              <a:rPr lang="it-IT" sz="1600" err="1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footstep</a:t>
            </a:r>
            <a:r>
              <a:rPr lang="it-IT" sz="1600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reference</a:t>
            </a:r>
            <a:r>
              <a:rPr lang="it-IT" sz="1600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 position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759B225-6B56-7726-9139-4FAB61C36966}"/>
              </a:ext>
            </a:extLst>
          </p:cNvPr>
          <p:cNvSpPr txBox="1"/>
          <p:nvPr/>
        </p:nvSpPr>
        <p:spPr>
          <a:xfrm>
            <a:off x="5601737" y="4617795"/>
            <a:ext cx="319106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1600">
                <a:solidFill>
                  <a:srgbClr val="006778"/>
                </a:solidFill>
                <a:latin typeface="Arial"/>
                <a:ea typeface="ＭＳ Ｐゴシック"/>
                <a:cs typeface="Arial"/>
              </a:rPr>
              <a:t>Displacements </a:t>
            </a:r>
            <a:r>
              <a:rPr lang="it-IT" sz="1600" err="1">
                <a:solidFill>
                  <a:srgbClr val="006778"/>
                </a:solidFill>
                <a:latin typeface="Arial"/>
                <a:ea typeface="ＭＳ Ｐゴシック"/>
                <a:cs typeface="Arial"/>
              </a:rPr>
              <a:t>given</a:t>
            </a:r>
            <a:r>
              <a:rPr lang="it-IT" sz="1600">
                <a:solidFill>
                  <a:srgbClr val="006778"/>
                </a:solidFill>
                <a:latin typeface="Arial"/>
                <a:ea typeface="ＭＳ Ｐゴシック"/>
                <a:cs typeface="Arial"/>
              </a:rPr>
              <a:t> in </a:t>
            </a:r>
            <a:r>
              <a:rPr lang="it-IT" sz="1600" err="1">
                <a:solidFill>
                  <a:srgbClr val="006778"/>
                </a:solidFill>
                <a:latin typeface="Arial"/>
                <a:ea typeface="ＭＳ Ｐゴシック"/>
                <a:cs typeface="Arial"/>
              </a:rPr>
              <a:t>this</a:t>
            </a:r>
            <a:r>
              <a:rPr lang="it-IT" sz="1600">
                <a:solidFill>
                  <a:srgbClr val="006778"/>
                </a:solidFill>
                <a:latin typeface="Arial"/>
                <a:ea typeface="ＭＳ Ｐゴシック"/>
                <a:cs typeface="Arial"/>
              </a:rPr>
              <a:t> form</a:t>
            </a:r>
            <a:endParaRPr lang="it-IT"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608CEB5-5F4E-A9A2-93B9-C621B497A06A}"/>
              </a:ext>
            </a:extLst>
          </p:cNvPr>
          <p:cNvSpPr txBox="1"/>
          <p:nvPr/>
        </p:nvSpPr>
        <p:spPr>
          <a:xfrm>
            <a:off x="6773958" y="2916822"/>
            <a:ext cx="200486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All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components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of the state are relative to the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current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support foot</a:t>
            </a:r>
            <a:endParaRPr lang="it-IT" sz="1600">
              <a:solidFill>
                <a:srgbClr val="000000"/>
              </a:solidFill>
              <a:cs typeface="Arial"/>
            </a:endParaRPr>
          </a:p>
        </p:txBody>
      </p:sp>
      <p:pic>
        <p:nvPicPr>
          <p:cNvPr id="11" name="Picture 10" descr="A black symbols on a white background&#10;&#10;AI-generated content may be incorrect.">
            <a:extLst>
              <a:ext uri="{FF2B5EF4-FFF2-40B4-BE49-F238E27FC236}">
                <a16:creationId xmlns:a16="http://schemas.microsoft.com/office/drawing/2014/main" id="{3045D7BC-4C8D-B41F-C522-510073B7F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755" y="4952324"/>
            <a:ext cx="3812845" cy="446476"/>
          </a:xfrm>
          <a:prstGeom prst="rect">
            <a:avLst/>
          </a:prstGeom>
        </p:spPr>
      </p:pic>
      <p:pic>
        <p:nvPicPr>
          <p:cNvPr id="13" name="Picture 12" descr="A black letter on a white background&#10;&#10;AI-generated content may be incorrect.">
            <a:extLst>
              <a:ext uri="{FF2B5EF4-FFF2-40B4-BE49-F238E27FC236}">
                <a16:creationId xmlns:a16="http://schemas.microsoft.com/office/drawing/2014/main" id="{510E8128-66EE-CED9-0A55-46FA1CCDC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418" y="2225239"/>
            <a:ext cx="281344" cy="207704"/>
          </a:xfrm>
          <a:prstGeom prst="rect">
            <a:avLst/>
          </a:prstGeom>
        </p:spPr>
      </p:pic>
      <p:pic>
        <p:nvPicPr>
          <p:cNvPr id="14" name="Picture 13" descr="A black and white symbol&#10;&#10;AI-generated content may be incorrect.">
            <a:extLst>
              <a:ext uri="{FF2B5EF4-FFF2-40B4-BE49-F238E27FC236}">
                <a16:creationId xmlns:a16="http://schemas.microsoft.com/office/drawing/2014/main" id="{0B35FCE4-5F3B-EFD2-B47B-4A9877783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880" y="2550638"/>
            <a:ext cx="446709" cy="300943"/>
          </a:xfrm>
          <a:prstGeom prst="rect">
            <a:avLst/>
          </a:prstGeom>
        </p:spPr>
      </p:pic>
      <p:pic>
        <p:nvPicPr>
          <p:cNvPr id="18" name="Picture 17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16E47F3E-F79B-D22C-DCB5-1EE7F9713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103" y="1337576"/>
            <a:ext cx="7912319" cy="497660"/>
          </a:xfrm>
          <a:prstGeom prst="rect">
            <a:avLst/>
          </a:prstGeom>
        </p:spPr>
      </p:pic>
      <p:pic>
        <p:nvPicPr>
          <p:cNvPr id="19" name="Picture 18" descr="A black letter on a white background&#10;&#10;AI-generated content may be incorrect.">
            <a:extLst>
              <a:ext uri="{FF2B5EF4-FFF2-40B4-BE49-F238E27FC236}">
                <a16:creationId xmlns:a16="http://schemas.microsoft.com/office/drawing/2014/main" id="{1ECB8A7F-7CF3-95F9-D5F5-41B0006FA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926" y="2916292"/>
            <a:ext cx="884183" cy="276554"/>
          </a:xfrm>
          <a:prstGeom prst="rect">
            <a:avLst/>
          </a:prstGeom>
        </p:spPr>
      </p:pic>
      <p:pic>
        <p:nvPicPr>
          <p:cNvPr id="20" name="Picture 19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3C6804B2-F514-ACB7-DDEE-19C34FD993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3078" t="-16503" r="14049" b="-11381"/>
          <a:stretch>
            <a:fillRect/>
          </a:stretch>
        </p:blipFill>
        <p:spPr>
          <a:xfrm>
            <a:off x="1038225" y="3196210"/>
            <a:ext cx="447823" cy="403652"/>
          </a:xfrm>
          <a:prstGeom prst="rect">
            <a:avLst/>
          </a:prstGeom>
        </p:spPr>
      </p:pic>
      <p:pic>
        <p:nvPicPr>
          <p:cNvPr id="22" name="Picture 2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BC777F08-3E21-2C15-24EA-A2830758E82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1779" r="4691" b="-13632"/>
          <a:stretch>
            <a:fillRect/>
          </a:stretch>
        </p:blipFill>
        <p:spPr>
          <a:xfrm>
            <a:off x="1034880" y="3603899"/>
            <a:ext cx="441709" cy="431073"/>
          </a:xfrm>
          <a:prstGeom prst="rect">
            <a:avLst/>
          </a:prstGeom>
        </p:spPr>
      </p:pic>
      <p:pic>
        <p:nvPicPr>
          <p:cNvPr id="23" name="Picture 22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3E2C2973-0C04-B320-628B-6ED89DE62C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8225" y="3991303"/>
            <a:ext cx="396766" cy="3337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D3F57B-8D90-921E-2DC8-5696FD3CC1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1327" y="4386591"/>
            <a:ext cx="282466" cy="2624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3EDBF9D-8E66-F101-1568-F6ED3653C9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1163" y="4752483"/>
            <a:ext cx="785321" cy="309070"/>
          </a:xfrm>
          <a:prstGeom prst="rect">
            <a:avLst/>
          </a:prstGeom>
        </p:spPr>
      </p:pic>
      <p:pic>
        <p:nvPicPr>
          <p:cNvPr id="26" name="Picture 25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B45443BD-2567-CD12-01EE-B41B927300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0688" y="5118374"/>
            <a:ext cx="667736" cy="30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8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C9F818-FF6E-0976-FD6D-F65B73FF2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22CBCD65-FC91-5C38-AF24-62B30B9ADE18}"/>
              </a:ext>
            </a:extLst>
          </p:cNvPr>
          <p:cNvSpPr/>
          <p:nvPr/>
        </p:nvSpPr>
        <p:spPr bwMode="auto">
          <a:xfrm>
            <a:off x="130628" y="4593576"/>
            <a:ext cx="2220685" cy="1446246"/>
          </a:xfrm>
          <a:prstGeom prst="roundRect">
            <a:avLst/>
          </a:prstGeom>
          <a:solidFill>
            <a:srgbClr val="7030A0">
              <a:alpha val="25000"/>
            </a:srgbClr>
          </a:solidFill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id="{CE939CE4-F388-9F39-C1F6-E30B56EF35B8}"/>
              </a:ext>
            </a:extLst>
          </p:cNvPr>
          <p:cNvSpPr/>
          <p:nvPr/>
        </p:nvSpPr>
        <p:spPr bwMode="auto">
          <a:xfrm>
            <a:off x="2542882" y="4613987"/>
            <a:ext cx="3691131" cy="597161"/>
          </a:xfrm>
          <a:prstGeom prst="roundRect">
            <a:avLst/>
          </a:prstGeom>
          <a:solidFill>
            <a:srgbClr val="FF0000">
              <a:alpha val="25000"/>
            </a:srgbClr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AFDE51DA-9E98-29D2-2319-BE9146B22C9E}"/>
              </a:ext>
            </a:extLst>
          </p:cNvPr>
          <p:cNvSpPr/>
          <p:nvPr/>
        </p:nvSpPr>
        <p:spPr bwMode="auto">
          <a:xfrm>
            <a:off x="130628" y="3307701"/>
            <a:ext cx="4777272" cy="1175659"/>
          </a:xfrm>
          <a:prstGeom prst="roundRect">
            <a:avLst/>
          </a:prstGeom>
          <a:solidFill>
            <a:srgbClr val="00B050">
              <a:alpha val="31000"/>
            </a:srgbClr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6BA7F8CE-A94B-858D-834C-BC8BB0679E26}"/>
              </a:ext>
            </a:extLst>
          </p:cNvPr>
          <p:cNvSpPr/>
          <p:nvPr/>
        </p:nvSpPr>
        <p:spPr bwMode="auto">
          <a:xfrm>
            <a:off x="130628" y="1534885"/>
            <a:ext cx="4170782" cy="1604867"/>
          </a:xfrm>
          <a:prstGeom prst="roundRect">
            <a:avLst/>
          </a:prstGeom>
          <a:solidFill>
            <a:srgbClr val="006778">
              <a:alpha val="43000"/>
            </a:srgbClr>
          </a:solidFill>
          <a:ln w="57150" cap="flat" cmpd="sng" algn="ctr">
            <a:solidFill>
              <a:srgbClr val="00677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A43A4495-1BF8-71C3-91F6-5C6B70CFEEFB}"/>
              </a:ext>
            </a:extLst>
          </p:cNvPr>
          <p:cNvSpPr/>
          <p:nvPr/>
        </p:nvSpPr>
        <p:spPr bwMode="auto">
          <a:xfrm>
            <a:off x="5066522" y="1712167"/>
            <a:ext cx="3760236" cy="2267339"/>
          </a:xfrm>
          <a:prstGeom prst="roundRect">
            <a:avLst/>
          </a:prstGeom>
          <a:solidFill>
            <a:srgbClr val="822433">
              <a:alpha val="16000"/>
            </a:srgbClr>
          </a:solidFill>
          <a:ln w="57150" cap="flat" cmpd="sng" algn="ctr">
            <a:solidFill>
              <a:srgbClr val="8224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982C073-CA9A-B303-4C1A-FAE5CA8F9B20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2F71B6B-A5B9-88A3-9CBB-4B55A0B9EEAC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5B921DF1-F558-D3BC-800F-7865A9A90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7B2EF048-9D50-4232-FFFB-741B853EF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A63B4E36-1163-D963-A0FD-CBD00B3FD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14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AE1E465A-760E-B5D4-2B55-8C306F24AC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cs typeface="Arial"/>
              </a:rPr>
              <a:t>Rewards</a:t>
            </a: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05E31937-789D-A3E5-F09A-A1EFA6FFE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DD0D89A-5791-9685-A2E0-D35FB75FE12D}"/>
              </a:ext>
            </a:extLst>
          </p:cNvPr>
          <p:cNvSpPr txBox="1"/>
          <p:nvPr/>
        </p:nvSpPr>
        <p:spPr>
          <a:xfrm>
            <a:off x="137541" y="821008"/>
            <a:ext cx="297996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Reward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function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given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to the Agent</a:t>
            </a:r>
            <a:endParaRPr lang="it-IT" sz="1600" b="1">
              <a:solidFill>
                <a:srgbClr val="822433"/>
              </a:solidFill>
              <a:cs typeface="Arial"/>
            </a:endParaRPr>
          </a:p>
        </p:txBody>
      </p:sp>
      <p:pic>
        <p:nvPicPr>
          <p:cNvPr id="5" name="Immagine 4" descr="Immagine che contiene Carattere, testo, linea, tipografia&#10;&#10;Il contenuto generato dall&amp;#39;IA potrebbe non essere corretto.">
            <a:extLst>
              <a:ext uri="{FF2B5EF4-FFF2-40B4-BE49-F238E27FC236}">
                <a16:creationId xmlns:a16="http://schemas.microsoft.com/office/drawing/2014/main" id="{20EDEE53-C6FA-54CF-6E98-199F29A48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450" y="806223"/>
            <a:ext cx="5448300" cy="57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 descr="Immagine che contiene testo, Carattere, schermata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50037B82-D916-113D-C481-C3E5B231F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15" y="1638300"/>
            <a:ext cx="3837603" cy="1379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 descr="Immagine che contiene testo, Carattere, linea, bianco&#10;&#10;Il contenuto generato dall&amp;#39;IA potrebbe non essere corretto.">
            <a:extLst>
              <a:ext uri="{FF2B5EF4-FFF2-40B4-BE49-F238E27FC236}">
                <a16:creationId xmlns:a16="http://schemas.microsoft.com/office/drawing/2014/main" id="{9746BE2A-74D7-E580-0799-CCD7941C63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7594" y="1873801"/>
            <a:ext cx="3407423" cy="731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magine 12" descr="Immagine che contiene testo, Carattere, calligrafia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6BD106F5-9369-92F5-DE4A-ADD8172BA8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786" y="2755932"/>
            <a:ext cx="3104373" cy="1094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magine 13" descr="Immagine che contiene testo, Carattere, schermata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EEF28429-4F86-2415-78D4-E622DE8CAB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581" y="3430945"/>
            <a:ext cx="4564030" cy="966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09D5F946-0E35-3320-011C-B692B7A61E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4861" y="4715847"/>
            <a:ext cx="3422391" cy="382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1CB2A915-AA8A-340C-D15C-149CF412D1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462" y="4720219"/>
            <a:ext cx="1978868" cy="1185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magine 19" descr="Immagine che contiene Carattere, calligrafia, tipografia, bianco&#10;&#10;Il contenuto generato dall&amp;#39;IA potrebbe non essere corretto.">
            <a:extLst>
              <a:ext uri="{FF2B5EF4-FFF2-40B4-BE49-F238E27FC236}">
                <a16:creationId xmlns:a16="http://schemas.microsoft.com/office/drawing/2014/main" id="{16E07E16-B674-9E7E-788E-53292AE32F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4738" y="5341353"/>
            <a:ext cx="2782078" cy="564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6E85475D-FA31-C991-163E-2CCE2EB606B7}"/>
              </a:ext>
            </a:extLst>
          </p:cNvPr>
          <p:cNvSpPr/>
          <p:nvPr/>
        </p:nvSpPr>
        <p:spPr bwMode="auto">
          <a:xfrm>
            <a:off x="5943599" y="937726"/>
            <a:ext cx="671804" cy="37322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4" name="Rettangolo con angoli arrotondati 22">
            <a:extLst>
              <a:ext uri="{FF2B5EF4-FFF2-40B4-BE49-F238E27FC236}">
                <a16:creationId xmlns:a16="http://schemas.microsoft.com/office/drawing/2014/main" id="{32D50846-653A-7537-A81A-B4E39420E2C4}"/>
              </a:ext>
            </a:extLst>
          </p:cNvPr>
          <p:cNvSpPr/>
          <p:nvPr/>
        </p:nvSpPr>
        <p:spPr bwMode="auto">
          <a:xfrm>
            <a:off x="5066521" y="937726"/>
            <a:ext cx="671804" cy="373227"/>
          </a:xfrm>
          <a:prstGeom prst="rect">
            <a:avLst/>
          </a:prstGeom>
          <a:noFill/>
          <a:ln w="28575" cap="flat" cmpd="sng" algn="ctr">
            <a:solidFill>
              <a:srgbClr val="00677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5" name="Rettangolo con angoli arrotondati 22">
            <a:extLst>
              <a:ext uri="{FF2B5EF4-FFF2-40B4-BE49-F238E27FC236}">
                <a16:creationId xmlns:a16="http://schemas.microsoft.com/office/drawing/2014/main" id="{524791AE-5C86-3A8E-DA25-2202324475AE}"/>
              </a:ext>
            </a:extLst>
          </p:cNvPr>
          <p:cNvSpPr/>
          <p:nvPr/>
        </p:nvSpPr>
        <p:spPr bwMode="auto">
          <a:xfrm>
            <a:off x="6839337" y="937727"/>
            <a:ext cx="419878" cy="373227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6" name="Rettangolo con angoli arrotondati 22">
            <a:extLst>
              <a:ext uri="{FF2B5EF4-FFF2-40B4-BE49-F238E27FC236}">
                <a16:creationId xmlns:a16="http://schemas.microsoft.com/office/drawing/2014/main" id="{78FF17BD-218D-F457-8D27-DC97B9E82EB2}"/>
              </a:ext>
            </a:extLst>
          </p:cNvPr>
          <p:cNvSpPr/>
          <p:nvPr/>
        </p:nvSpPr>
        <p:spPr bwMode="auto">
          <a:xfrm>
            <a:off x="7436497" y="891074"/>
            <a:ext cx="597158" cy="42921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" name="Rettangolo con angoli arrotondati 22">
            <a:extLst>
              <a:ext uri="{FF2B5EF4-FFF2-40B4-BE49-F238E27FC236}">
                <a16:creationId xmlns:a16="http://schemas.microsoft.com/office/drawing/2014/main" id="{AE26FCB8-B07B-6991-D519-78BF131AEFC4}"/>
              </a:ext>
            </a:extLst>
          </p:cNvPr>
          <p:cNvSpPr/>
          <p:nvPr/>
        </p:nvSpPr>
        <p:spPr bwMode="auto">
          <a:xfrm>
            <a:off x="8248259" y="937727"/>
            <a:ext cx="410547" cy="382558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1679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716157-058D-C2E7-AC97-E7BE26816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848A2BF9-B5B1-DFFF-467E-4829BB36D73E}"/>
              </a:ext>
            </a:extLst>
          </p:cNvPr>
          <p:cNvSpPr/>
          <p:nvPr/>
        </p:nvSpPr>
        <p:spPr bwMode="auto">
          <a:xfrm>
            <a:off x="5019869" y="1663766"/>
            <a:ext cx="4017410" cy="1502520"/>
          </a:xfrm>
          <a:prstGeom prst="diamond">
            <a:avLst/>
          </a:prstGeom>
          <a:solidFill>
            <a:srgbClr val="00B050">
              <a:alpha val="29000"/>
            </a:srgbClr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3F2BA095-9FBD-FF8F-A0BE-78510F4EEBCC}"/>
              </a:ext>
            </a:extLst>
          </p:cNvPr>
          <p:cNvSpPr/>
          <p:nvPr/>
        </p:nvSpPr>
        <p:spPr bwMode="auto">
          <a:xfrm>
            <a:off x="2176949" y="943265"/>
            <a:ext cx="3966383" cy="1124922"/>
          </a:xfrm>
          <a:prstGeom prst="ellipse">
            <a:avLst/>
          </a:prstGeom>
          <a:solidFill>
            <a:srgbClr val="006778">
              <a:alpha val="28000"/>
            </a:srgbClr>
          </a:solidFill>
          <a:ln w="57150" cap="flat" cmpd="sng" algn="ctr">
            <a:solidFill>
              <a:srgbClr val="00677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43BD57D6-1BDE-F0A9-005C-36B8B0D991D2}"/>
              </a:ext>
            </a:extLst>
          </p:cNvPr>
          <p:cNvSpPr/>
          <p:nvPr/>
        </p:nvSpPr>
        <p:spPr bwMode="auto">
          <a:xfrm>
            <a:off x="211689" y="3077051"/>
            <a:ext cx="3934258" cy="960933"/>
          </a:xfrm>
          <a:prstGeom prst="trapezoid">
            <a:avLst/>
          </a:prstGeom>
          <a:solidFill>
            <a:srgbClr val="FFC000">
              <a:alpha val="24000"/>
            </a:srgbClr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51677419-90EB-2EBB-454E-9743C4170193}"/>
              </a:ext>
            </a:extLst>
          </p:cNvPr>
          <p:cNvSpPr/>
          <p:nvPr/>
        </p:nvSpPr>
        <p:spPr bwMode="auto">
          <a:xfrm>
            <a:off x="3231566" y="4781419"/>
            <a:ext cx="5634521" cy="967760"/>
          </a:xfrm>
          <a:prstGeom prst="roundRect">
            <a:avLst/>
          </a:prstGeom>
          <a:solidFill>
            <a:srgbClr val="FFC000">
              <a:alpha val="26000"/>
            </a:srgbClr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7D1FE95-ACA3-ABF3-D1A3-A15EC4BB7AF4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E3ACF3C-41AB-C40A-CE69-8C441426011F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1853E421-EDE2-9321-CFDF-2C8D981F3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92005827-F44C-4718-31F4-8570EFEA6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 MPC </a:t>
            </a:r>
            <a:br>
              <a:rPr lang="it-IT" sz="1400"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Locomotion</a:t>
            </a:r>
            <a:endParaRPr lang="it-IT" err="1">
              <a:ea typeface="ＭＳ Ｐゴシック"/>
            </a:endParaRPr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F1EB6A1E-E9D9-F9F5-A614-FC0DA47BA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15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7A813E90-C422-7AA0-F498-641844EB53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cs typeface="Arial"/>
              </a:rPr>
              <a:t>Differents</a:t>
            </a:r>
            <a:r>
              <a:rPr lang="it-IT" sz="3600">
                <a:solidFill>
                  <a:schemeClr val="bg1"/>
                </a:solidFill>
                <a:cs typeface="Arial"/>
              </a:rPr>
              <a:t> </a:t>
            </a:r>
            <a:r>
              <a:rPr lang="it-IT" sz="3600" err="1">
                <a:solidFill>
                  <a:schemeClr val="bg1"/>
                </a:solidFill>
                <a:cs typeface="Arial"/>
              </a:rPr>
              <a:t>Approaches</a:t>
            </a: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627061F6-564D-225D-4FA3-7DFB3370B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7983152-5D1C-3B63-CA0D-2EC7F63A007A}"/>
              </a:ext>
            </a:extLst>
          </p:cNvPr>
          <p:cNvSpPr txBox="1"/>
          <p:nvPr/>
        </p:nvSpPr>
        <p:spPr>
          <a:xfrm>
            <a:off x="2663512" y="1097718"/>
            <a:ext cx="289249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Approach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1</a:t>
            </a:r>
            <a:endParaRPr lang="it-IT" sz="1600">
              <a:solidFill>
                <a:srgbClr val="822433"/>
              </a:solidFill>
              <a:cs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9AA869E-23DF-A5F7-FBD1-131C4045B94D}"/>
              </a:ext>
            </a:extLst>
          </p:cNvPr>
          <p:cNvSpPr txBox="1"/>
          <p:nvPr/>
        </p:nvSpPr>
        <p:spPr>
          <a:xfrm>
            <a:off x="2602281" y="1434556"/>
            <a:ext cx="330469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Only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the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next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foostep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displaced</a:t>
            </a:r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290D5FF-EE8D-7472-8A47-2BC33B145565}"/>
              </a:ext>
            </a:extLst>
          </p:cNvPr>
          <p:cNvSpPr txBox="1"/>
          <p:nvPr/>
        </p:nvSpPr>
        <p:spPr>
          <a:xfrm>
            <a:off x="6081043" y="2010857"/>
            <a:ext cx="194076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Approach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2</a:t>
            </a:r>
            <a:endParaRPr lang="it-IT" sz="1600">
              <a:solidFill>
                <a:srgbClr val="822433"/>
              </a:solidFill>
              <a:cs typeface="Arial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83B189D-8B78-AE37-312B-1CBC576EC466}"/>
              </a:ext>
            </a:extLst>
          </p:cNvPr>
          <p:cNvSpPr txBox="1"/>
          <p:nvPr/>
        </p:nvSpPr>
        <p:spPr>
          <a:xfrm>
            <a:off x="5744363" y="2325923"/>
            <a:ext cx="290347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whole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plan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displaced</a:t>
            </a:r>
            <a:endParaRPr lang="it-IT" sz="1600">
              <a:solidFill>
                <a:srgbClr val="000000"/>
              </a:solidFill>
              <a:cs typeface="Arial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992B668-94DA-EFEF-6349-98932D0EBBBD}"/>
              </a:ext>
            </a:extLst>
          </p:cNvPr>
          <p:cNvSpPr txBox="1"/>
          <p:nvPr/>
        </p:nvSpPr>
        <p:spPr>
          <a:xfrm>
            <a:off x="487147" y="3136670"/>
            <a:ext cx="34290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Approach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3</a:t>
            </a:r>
            <a:endParaRPr lang="it-IT" sz="1600">
              <a:solidFill>
                <a:srgbClr val="822433"/>
              </a:solidFill>
              <a:cs typeface="Arial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00C19D4-BB21-4C25-9F7E-EF536982DFCE}"/>
              </a:ext>
            </a:extLst>
          </p:cNvPr>
          <p:cNvSpPr txBox="1"/>
          <p:nvPr/>
        </p:nvSpPr>
        <p:spPr>
          <a:xfrm>
            <a:off x="364682" y="3275997"/>
            <a:ext cx="3687247" cy="7232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>
              <a:cs typeface="Arial" panose="020B0604020202020204" pitchFamily="34" charset="0"/>
            </a:endParaRPr>
          </a:p>
          <a:p>
            <a:pPr algn="ctr"/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Successive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footsteps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are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with a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given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scaling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factor</a:t>
            </a:r>
            <a:endParaRPr lang="it-IT" err="1">
              <a:cs typeface="Arial" panose="020B0604020202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3E86638-563C-DE14-23BF-6AF689585A53}"/>
              </a:ext>
            </a:extLst>
          </p:cNvPr>
          <p:cNvSpPr txBox="1"/>
          <p:nvPr/>
        </p:nvSpPr>
        <p:spPr>
          <a:xfrm>
            <a:off x="3398298" y="4838128"/>
            <a:ext cx="45720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Approach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3 – </a:t>
            </a:r>
            <a:r>
              <a:rPr lang="it-IT" sz="1600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extendension</a:t>
            </a:r>
            <a:endParaRPr lang="it-IT" sz="1600" err="1">
              <a:solidFill>
                <a:srgbClr val="822433"/>
              </a:solidFill>
              <a:cs typeface="Arial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0AEBC3F-6323-FC78-32C0-69717AE0BDE0}"/>
              </a:ext>
            </a:extLst>
          </p:cNvPr>
          <p:cNvSpPr txBox="1"/>
          <p:nvPr/>
        </p:nvSpPr>
        <p:spPr>
          <a:xfrm>
            <a:off x="3264751" y="5013146"/>
            <a:ext cx="5639918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/>
              <a:ea typeface="ＭＳ Ｐゴシック"/>
              <a:cs typeface="Arial"/>
            </a:endParaRPr>
          </a:p>
          <a:p>
            <a:pPr algn="ctr"/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Same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approach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3,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but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the scaling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parameter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is learned </a:t>
            </a:r>
            <a:endParaRPr lang="it-IT" sz="1600">
              <a:solidFill>
                <a:srgbClr val="000000"/>
              </a:solidFill>
              <a:cs typeface="Arial"/>
            </a:endParaRPr>
          </a:p>
        </p:txBody>
      </p:sp>
      <p:pic>
        <p:nvPicPr>
          <p:cNvPr id="6" name="Immagine 5" descr="Apply the Impulse Function to Circuit Analysis | dummies">
            <a:extLst>
              <a:ext uri="{FF2B5EF4-FFF2-40B4-BE49-F238E27FC236}">
                <a16:creationId xmlns:a16="http://schemas.microsoft.com/office/drawing/2014/main" id="{519FB87A-DF5F-6BD9-9FD0-38A653718C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784" t="-210" r="5538" b="59897"/>
          <a:stretch>
            <a:fillRect/>
          </a:stretch>
        </p:blipFill>
        <p:spPr>
          <a:xfrm>
            <a:off x="114717" y="1108400"/>
            <a:ext cx="1835143" cy="1648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 descr="Step Functions">
            <a:extLst>
              <a:ext uri="{FF2B5EF4-FFF2-40B4-BE49-F238E27FC236}">
                <a16:creationId xmlns:a16="http://schemas.microsoft.com/office/drawing/2014/main" id="{05AA1C6F-4491-5511-CB95-5736D0524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175" y="3317313"/>
            <a:ext cx="3362820" cy="113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F89D508F-989D-84C0-D7CC-8FE06482EE5A}"/>
              </a:ext>
            </a:extLst>
          </p:cNvPr>
          <p:cNvSpPr/>
          <p:nvPr/>
        </p:nvSpPr>
        <p:spPr bwMode="auto">
          <a:xfrm>
            <a:off x="6079829" y="3533352"/>
            <a:ext cx="2149248" cy="434749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4" name="Immagine 13" descr="A NEW LOOK AT EXPONENTIAL DECAY | Advanced Math for Young Students">
            <a:extLst>
              <a:ext uri="{FF2B5EF4-FFF2-40B4-BE49-F238E27FC236}">
                <a16:creationId xmlns:a16="http://schemas.microsoft.com/office/drawing/2014/main" id="{B7ED891A-5623-4CA1-AC85-313EA3A60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06" y="4196584"/>
            <a:ext cx="2304661" cy="1786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8638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443ADE-190E-2D59-C700-621C184D5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DDD078DF-1521-9A48-A709-AF389CF9C204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83F64BE-6DFE-68A4-62FD-360D1D3A2866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32982571-8E94-AE82-4428-78C4F7A7C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40C744EC-0DE7-E676-EDE0-5D5C16CA1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3A1A4443-6C27-8FAE-4AB7-7EB1063CC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16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2E5D3893-1361-7778-9F1B-3F76CAC2E4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cs typeface="Arial"/>
              </a:rPr>
              <a:t>Different</a:t>
            </a:r>
            <a:r>
              <a:rPr lang="it-IT" sz="3600">
                <a:solidFill>
                  <a:schemeClr val="bg1"/>
                </a:solidFill>
                <a:cs typeface="Arial"/>
              </a:rPr>
              <a:t> </a:t>
            </a:r>
            <a:r>
              <a:rPr lang="it-IT" sz="3600" err="1">
                <a:solidFill>
                  <a:schemeClr val="bg1"/>
                </a:solidFill>
                <a:cs typeface="Arial"/>
              </a:rPr>
              <a:t>Approaches</a:t>
            </a:r>
            <a:endParaRPr lang="en-US" err="1">
              <a:solidFill>
                <a:schemeClr val="bg1"/>
              </a:solidFill>
            </a:endParaRP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61A6B9CD-9785-CB36-ACC8-51815CB62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F123AFA-5249-5982-A60F-D6335FC91B35}"/>
              </a:ext>
            </a:extLst>
          </p:cNvPr>
          <p:cNvSpPr txBox="1"/>
          <p:nvPr/>
        </p:nvSpPr>
        <p:spPr>
          <a:xfrm>
            <a:off x="864454" y="864454"/>
            <a:ext cx="635259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Different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approaches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to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footstep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displacement</a:t>
            </a:r>
            <a:endParaRPr lang="en-US" err="1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D1202E1-2A76-F8D2-CCC4-924231FBBDFC}"/>
              </a:ext>
            </a:extLst>
          </p:cNvPr>
          <p:cNvSpPr txBox="1"/>
          <p:nvPr/>
        </p:nvSpPr>
        <p:spPr>
          <a:xfrm>
            <a:off x="864453" y="1583847"/>
            <a:ext cx="7484806" cy="4109330"/>
          </a:xfrm>
          <a:prstGeom prst="rect">
            <a:avLst/>
          </a:prstGeom>
          <a:noFill/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Wingdings"/>
              <a:buChar char="q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Approach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1: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only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the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next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footstep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.</a:t>
            </a:r>
            <a:endParaRPr lang="en-US"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/>
              <a:buChar char="q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Approach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2: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the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whole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plan.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q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Approach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3: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fully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the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next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footstep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,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then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geometrically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scale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displacement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of successive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footsteps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/>
              <a:buChar char="q"/>
            </a:pPr>
            <a:endParaRPr lang="it-IT" sz="16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/>
              <a:buChar char="q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Saturations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are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considered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on the maximum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displacement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of the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next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footstep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to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ensure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stays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feasible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after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displacement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(for 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all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agents).</a:t>
            </a:r>
            <a:endParaRPr lang="en-US" sz="160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/>
              <a:buChar char="q"/>
            </a:pPr>
            <a:endParaRPr lang="it-IT" sz="160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/>
              <a:buChar char="q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Since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in PPO actions are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sampled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from a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Gaussian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policy, in general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expect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to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see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some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displacement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even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when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no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disturbance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present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,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even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on a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very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well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trained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agent.</a:t>
            </a:r>
            <a:endParaRPr lang="it-IT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557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EAF47A-9A15-53BC-ACAC-DE48E6CB0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BA79EA6A-DB0F-192F-B1BD-A88C5C98DBAA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A66697E-3733-55D4-40E6-E0D5026A762C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33E9D9F8-0E55-EF3F-CCCD-254CE05D1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19B2F72E-B65E-DCB1-14C1-3C645643E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367B9993-0C42-F938-884B-B2DFA7F19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17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E870144B-137F-C956-EAAC-DEFB6F25BA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cs typeface="Arial"/>
              </a:rPr>
              <a:t>Footstep</a:t>
            </a:r>
            <a:r>
              <a:rPr lang="it-IT" sz="3600">
                <a:solidFill>
                  <a:schemeClr val="bg1"/>
                </a:solidFill>
                <a:cs typeface="Arial"/>
              </a:rPr>
              <a:t> </a:t>
            </a:r>
            <a:r>
              <a:rPr lang="it-IT" sz="3600" err="1">
                <a:solidFill>
                  <a:schemeClr val="bg1"/>
                </a:solidFill>
                <a:cs typeface="Arial"/>
              </a:rPr>
              <a:t>displacement</a:t>
            </a:r>
            <a:endParaRPr lang="en-US" err="1">
              <a:solidFill>
                <a:schemeClr val="bg1"/>
              </a:solidFill>
            </a:endParaRP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132EA794-40DA-353F-1D12-B79A0BB29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ED6710D-4D6F-355E-5B35-8C34CD807991}"/>
              </a:ext>
            </a:extLst>
          </p:cNvPr>
          <p:cNvSpPr txBox="1"/>
          <p:nvPr/>
        </p:nvSpPr>
        <p:spPr>
          <a:xfrm>
            <a:off x="864454" y="911107"/>
            <a:ext cx="45720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Approach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1</a:t>
            </a:r>
            <a:endParaRPr lang="it-IT" sz="1600" b="1">
              <a:solidFill>
                <a:srgbClr val="822433"/>
              </a:solidFill>
              <a:cs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AB24AAC-3A84-3510-EECB-B506DCDA6266}"/>
              </a:ext>
            </a:extLst>
          </p:cNvPr>
          <p:cNvSpPr txBox="1"/>
          <p:nvPr/>
        </p:nvSpPr>
        <p:spPr>
          <a:xfrm>
            <a:off x="864453" y="1257276"/>
            <a:ext cx="748480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Only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the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next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foostep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displaced</a:t>
            </a:r>
            <a:endParaRPr lang="it-IT" sz="160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Little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displacement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,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easily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track the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nominal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footstep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plan</a:t>
            </a:r>
            <a:endParaRPr lang="it-IT" sz="16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Displacement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might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make the plan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unfeasible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,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especially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when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caused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by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external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forces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or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terrain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inclination</a:t>
            </a:r>
            <a:endParaRPr lang="it-IT" sz="160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marL="742950" lvl="1" indent="-285750">
              <a:buFont typeface="Courier New"/>
              <a:buChar char="o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Feasibility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of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current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displacement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depends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on future (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unknown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actions!</a:t>
            </a:r>
            <a:endParaRPr lang="it-IT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 descr="A graph of a diagram&#10;&#10;AI-generated content may be incorrect.">
            <a:extLst>
              <a:ext uri="{FF2B5EF4-FFF2-40B4-BE49-F238E27FC236}">
                <a16:creationId xmlns:a16="http://schemas.microsoft.com/office/drawing/2014/main" id="{1BFF1F7F-521E-D25A-481C-B9600F9A0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895" y="2880525"/>
            <a:ext cx="3770057" cy="2875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traj2_nextfootstep_edit">
            <a:hlinkClick r:id="" action="ppaction://media"/>
            <a:extLst>
              <a:ext uri="{FF2B5EF4-FFF2-40B4-BE49-F238E27FC236}">
                <a16:creationId xmlns:a16="http://schemas.microsoft.com/office/drawing/2014/main" id="{A1C1F11E-BEF9-E113-295F-793A13AC12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5649" y="2913831"/>
            <a:ext cx="4845503" cy="2777898"/>
          </a:xfrm>
          <a:prstGeom prst="rect">
            <a:avLst/>
          </a:prstGeom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222532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763F38-5512-3BE0-CFD5-CB524ACF8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A4978095-77F5-34DC-0220-460F77A6A415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E6A755A-A148-AF08-696C-0508736C5687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CE349594-5168-10D7-7AAA-357A31DEF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0A1596E3-F3E3-65A3-1A50-AE5EF6C6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1FEF8150-72BA-F88F-2A0A-DF445C51B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18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2B195DF4-FA47-AAEE-6E8B-1805E78FA6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cs typeface="Arial"/>
              </a:rPr>
              <a:t>Footstep</a:t>
            </a:r>
            <a:r>
              <a:rPr lang="it-IT" sz="3600">
                <a:solidFill>
                  <a:schemeClr val="bg1"/>
                </a:solidFill>
                <a:cs typeface="Arial"/>
              </a:rPr>
              <a:t> </a:t>
            </a:r>
            <a:r>
              <a:rPr lang="it-IT" sz="3600" err="1">
                <a:solidFill>
                  <a:schemeClr val="bg1"/>
                </a:solidFill>
                <a:cs typeface="Arial"/>
              </a:rPr>
              <a:t>displacement</a:t>
            </a:r>
            <a:endParaRPr lang="en-US" err="1">
              <a:solidFill>
                <a:schemeClr val="bg1"/>
              </a:solidFill>
            </a:endParaRP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BA17DEB2-A0AD-1574-7D97-9C463C72A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86" y="507774"/>
            <a:ext cx="214766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it-IT" alt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81DEA9D-6181-3B4D-4F2B-CD64E700E53C}"/>
              </a:ext>
            </a:extLst>
          </p:cNvPr>
          <p:cNvSpPr txBox="1"/>
          <p:nvPr/>
        </p:nvSpPr>
        <p:spPr>
          <a:xfrm>
            <a:off x="241927" y="823632"/>
            <a:ext cx="530678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Approach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2</a:t>
            </a:r>
            <a:endParaRPr lang="it-IT" sz="1600" b="1">
              <a:solidFill>
                <a:srgbClr val="822433"/>
              </a:solidFill>
              <a:cs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BA75BA4-9601-895F-3B92-EB0EFE0FB77C}"/>
              </a:ext>
            </a:extLst>
          </p:cNvPr>
          <p:cNvSpPr txBox="1"/>
          <p:nvPr/>
        </p:nvSpPr>
        <p:spPr>
          <a:xfrm>
            <a:off x="241926" y="1169801"/>
            <a:ext cx="868903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whole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plan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displaced</a:t>
            </a:r>
            <a:endParaRPr lang="it-IT" sz="160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plan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feasible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if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both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the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original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plan and the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current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displacement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are</a:t>
            </a:r>
            <a:endParaRPr lang="it-IT" sz="16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Displacements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accumulate, the robot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easily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strays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from the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nominal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plan</a:t>
            </a:r>
            <a:endParaRPr lang="it-IT" sz="1600" err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742950" lvl="1" indent="-285750">
              <a:buFont typeface="Courier New"/>
              <a:buChar char="o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Can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add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appropriate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reward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to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encourage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better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tracking,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but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this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doesn't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always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work</a:t>
            </a:r>
            <a:endParaRPr lang="it-IT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F40500-F029-06D0-6B5C-B95AD2D2F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980" y="2245673"/>
            <a:ext cx="2427708" cy="1869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graph showing a diagram&#10;&#10;AI-generated content may be incorrect.">
            <a:extLst>
              <a:ext uri="{FF2B5EF4-FFF2-40B4-BE49-F238E27FC236}">
                <a16:creationId xmlns:a16="http://schemas.microsoft.com/office/drawing/2014/main" id="{AA896AAD-B810-83CF-FA59-346B050EB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3" y="4183850"/>
            <a:ext cx="2448119" cy="1869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traj2_scaled10_edit">
            <a:hlinkClick r:id="" action="ppaction://media"/>
            <a:extLst>
              <a:ext uri="{FF2B5EF4-FFF2-40B4-BE49-F238E27FC236}">
                <a16:creationId xmlns:a16="http://schemas.microsoft.com/office/drawing/2014/main" id="{589F470C-B232-71EB-2D84-D3742687FB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47372" y="2635753"/>
            <a:ext cx="5529263" cy="310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4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142024-1EB1-26CB-9DBA-BF5918F6E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48575D3E-DC2A-17AF-3B88-911B6ECDFA1D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1E10D15-61FD-1CF2-BDBE-890002C93CD6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F91B58CC-A57D-CB58-B964-5D981E62F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1902D8DD-66CF-C39E-36F3-683F7BBA8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 MPC </a:t>
            </a:r>
            <a:br>
              <a:rPr lang="it-IT" sz="1400"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Locomotion</a:t>
            </a:r>
            <a:endParaRPr lang="it-IT" err="1">
              <a:ea typeface="ＭＳ Ｐゴシック"/>
            </a:endParaRPr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8FC42812-B3AC-03F9-CE43-50140650F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19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57E6C77A-DB6E-94E6-CEC4-EDA5D0E61B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cs typeface="Arial"/>
              </a:rPr>
              <a:t>Footstep</a:t>
            </a:r>
            <a:r>
              <a:rPr lang="it-IT" sz="3600">
                <a:solidFill>
                  <a:schemeClr val="bg1"/>
                </a:solidFill>
                <a:cs typeface="Arial"/>
              </a:rPr>
              <a:t> </a:t>
            </a:r>
            <a:r>
              <a:rPr lang="it-IT" sz="3600" err="1">
                <a:solidFill>
                  <a:schemeClr val="bg1"/>
                </a:solidFill>
                <a:cs typeface="Arial"/>
              </a:rPr>
              <a:t>displacement</a:t>
            </a:r>
            <a:endParaRPr lang="en-US" err="1">
              <a:solidFill>
                <a:schemeClr val="bg1"/>
              </a:solidFill>
            </a:endParaRP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9A845F1C-CA6B-B231-0801-D5A76635F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7F50671-91E9-9805-5959-EFDB1623EC63}"/>
              </a:ext>
            </a:extLst>
          </p:cNvPr>
          <p:cNvSpPr txBox="1"/>
          <p:nvPr/>
        </p:nvSpPr>
        <p:spPr>
          <a:xfrm>
            <a:off x="864454" y="854248"/>
            <a:ext cx="45720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Approach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3</a:t>
            </a:r>
            <a:endParaRPr lang="it-IT" sz="1600" b="1">
              <a:solidFill>
                <a:srgbClr val="822433"/>
              </a:solidFill>
              <a:cs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907958-A1F1-C9B8-D04C-2BF3F6356D88}"/>
              </a:ext>
            </a:extLst>
          </p:cNvPr>
          <p:cNvSpPr txBox="1"/>
          <p:nvPr/>
        </p:nvSpPr>
        <p:spPr>
          <a:xfrm>
            <a:off x="864453" y="1200417"/>
            <a:ext cx="7484806" cy="14619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latin typeface="Arial"/>
                <a:ea typeface="ＭＳ Ｐゴシック"/>
                <a:cs typeface="Arial"/>
              </a:rPr>
              <a:t>Trade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Tradeoff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between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approaches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1 and 2</a:t>
            </a:r>
            <a:endParaRPr lang="it-IT" sz="16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The first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footstep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completely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, for the successive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ones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the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displacement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geometrically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scaled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by a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fixed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factor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(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hyperparameter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Better tracking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that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approach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2,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displacements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are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feasible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with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higher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probability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than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approach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1.</a:t>
            </a:r>
            <a:endParaRPr lang="it-IT" sz="1600" err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15315C-8DAC-B708-E344-B1D6E1377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695" y="3378300"/>
            <a:ext cx="3276580" cy="2453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magine 9" descr="Immagine che contiene Carattere, testo, linea, bianco&#10;&#10;Il contenuto generato dall&amp;#39;IA potrebbe non essere corretto.">
            <a:extLst>
              <a:ext uri="{FF2B5EF4-FFF2-40B4-BE49-F238E27FC236}">
                <a16:creationId xmlns:a16="http://schemas.microsoft.com/office/drawing/2014/main" id="{D985DCD6-6ED0-1719-FE2F-1F47DEBEDB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767" y="2762251"/>
            <a:ext cx="3269117" cy="466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traj2_scaled09_edit">
            <a:hlinkClick r:id="" action="ppaction://media"/>
            <a:extLst>
              <a:ext uri="{FF2B5EF4-FFF2-40B4-BE49-F238E27FC236}">
                <a16:creationId xmlns:a16="http://schemas.microsoft.com/office/drawing/2014/main" id="{AC1727EF-41F2-931D-731A-BA8FB9372E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5802" y="2994165"/>
            <a:ext cx="4855709" cy="273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3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8" name="Rectangle 11">
            <a:extLst>
              <a:ext uri="{FF2B5EF4-FFF2-40B4-BE49-F238E27FC236}">
                <a16:creationId xmlns:a16="http://schemas.microsoft.com/office/drawing/2014/main" id="{4DC67924-7CA3-0534-197C-8DF5A3F30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5772629"/>
            <a:ext cx="1229446" cy="605117"/>
          </a:xfrm>
          <a:prstGeom prst="rect">
            <a:avLst/>
          </a:prstGeom>
          <a:solidFill>
            <a:srgbClr val="C0CE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881" name="Rectangle 11">
            <a:extLst>
              <a:ext uri="{FF2B5EF4-FFF2-40B4-BE49-F238E27FC236}">
                <a16:creationId xmlns:a16="http://schemas.microsoft.com/office/drawing/2014/main" id="{F9E29216-48A2-EF75-189F-E907A645B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514"/>
            <a:ext cx="9144000" cy="6147226"/>
          </a:xfrm>
          <a:prstGeom prst="rect">
            <a:avLst/>
          </a:prstGeom>
          <a:solidFill>
            <a:srgbClr val="C0CE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AC3E2594-42D3-6DE5-CCAF-43A3E44D0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BB0B-CBF8-494E-AF73-08660F57B8D3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BC4A6E91-9BC4-C04B-99F6-FB515680F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>
                <a:latin typeface="Arial"/>
                <a:ea typeface="ＭＳ Ｐゴシック"/>
                <a:cs typeface="Arial"/>
              </a:rPr>
              <a:t>RL-</a:t>
            </a:r>
            <a:r>
              <a:rPr lang="it-IT" sz="1400" err="1">
                <a:latin typeface="Arial"/>
                <a:ea typeface="ＭＳ Ｐゴシック"/>
                <a:cs typeface="Arial"/>
              </a:rPr>
              <a:t>augmented</a:t>
            </a:r>
            <a:r>
              <a:rPr lang="it-IT" sz="1400">
                <a:latin typeface="Arial"/>
                <a:ea typeface="ＭＳ Ｐゴシック"/>
                <a:cs typeface="Arial"/>
              </a:rPr>
              <a:t> MPC </a:t>
            </a:r>
            <a:br>
              <a:rPr lang="it-IT" sz="1400">
                <a:latin typeface="Arial"/>
                <a:ea typeface="ＭＳ Ｐゴシック"/>
                <a:cs typeface="Arial"/>
              </a:rPr>
            </a:br>
            <a:r>
              <a:rPr lang="it-IT" sz="1400">
                <a:latin typeface="Arial"/>
                <a:ea typeface="ＭＳ Ｐゴシック"/>
                <a:cs typeface="Arial"/>
              </a:rPr>
              <a:t>for </a:t>
            </a:r>
            <a:r>
              <a:rPr lang="it-IT" sz="1400" err="1">
                <a:latin typeface="Arial"/>
                <a:ea typeface="ＭＳ Ｐゴシック"/>
                <a:cs typeface="Arial"/>
              </a:rPr>
              <a:t>Humanoid</a:t>
            </a:r>
            <a:r>
              <a:rPr lang="it-IT" sz="1400">
                <a:latin typeface="Arial"/>
                <a:ea typeface="ＭＳ Ｐゴシック"/>
                <a:cs typeface="Arial"/>
              </a:rPr>
              <a:t> </a:t>
            </a:r>
            <a:r>
              <a:rPr lang="it-IT" sz="1400" err="1">
                <a:latin typeface="Arial"/>
                <a:ea typeface="ＭＳ Ｐゴシック"/>
                <a:cs typeface="Arial"/>
              </a:rPr>
              <a:t>Locomotion</a:t>
            </a:r>
            <a:br>
              <a:rPr lang="it-IT" sz="1600">
                <a:latin typeface="Arial"/>
                <a:ea typeface="ＭＳ Ｐゴシック"/>
                <a:cs typeface="Arial"/>
              </a:rPr>
            </a:br>
            <a:endParaRPr lang="it-IT" sz="240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endParaRPr lang="it-IT" sz="2400" b="1">
              <a:cs typeface="Arial"/>
            </a:endParaRPr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85BB9050-C4E0-2BC8-2760-3DA4E97D4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CB6F9BE4-F7B4-4E53-BFB7-58628576F3A0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2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3723480-8CC4-D62E-3CF6-4BF4CCCB928F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2EC6007-CB80-42F2-D1CE-ADC405C2F766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CE443DD8-565E-EA62-369C-58E532B88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it-IT" altLang="it-IT"/>
          </a:p>
        </p:txBody>
      </p:sp>
      <p:sp>
        <p:nvSpPr>
          <p:cNvPr id="8088" name="Rectangle 2">
            <a:extLst>
              <a:ext uri="{FF2B5EF4-FFF2-40B4-BE49-F238E27FC236}">
                <a16:creationId xmlns:a16="http://schemas.microsoft.com/office/drawing/2014/main" id="{5E8DC157-FC16-5547-76DF-0B1042BD99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latin typeface="Arial"/>
                <a:cs typeface="Aria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Table</a:t>
            </a:r>
            <a:r>
              <a:rPr lang="it-IT" sz="3600">
                <a:solidFill>
                  <a:schemeClr val="bg1"/>
                </a:solidFill>
                <a:latin typeface="Arial"/>
                <a:cs typeface="Aria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of </a:t>
            </a:r>
            <a:r>
              <a:rPr lang="it-IT" sz="3600" err="1">
                <a:solidFill>
                  <a:schemeClr val="bg1"/>
                </a:solidFill>
                <a:latin typeface="Arial"/>
                <a:cs typeface="Aria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contents</a:t>
            </a:r>
            <a:endParaRPr lang="it-IT" err="1">
              <a:solidFill>
                <a:schemeClr val="bg1"/>
              </a:solidFill>
            </a:endParaRPr>
          </a:p>
        </p:txBody>
      </p:sp>
      <p:graphicFrame>
        <p:nvGraphicFramePr>
          <p:cNvPr id="36" name="Diagramma 35">
            <a:extLst>
              <a:ext uri="{FF2B5EF4-FFF2-40B4-BE49-F238E27FC236}">
                <a16:creationId xmlns:a16="http://schemas.microsoft.com/office/drawing/2014/main" id="{B8AAD452-A37E-DA91-6296-80CE7D07E4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4380390"/>
              </p:ext>
            </p:extLst>
          </p:nvPr>
        </p:nvGraphicFramePr>
        <p:xfrm>
          <a:off x="992274" y="896817"/>
          <a:ext cx="7159451" cy="5064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98743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39E509-248C-959D-471E-1604D1FD9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AC6FA0B1-C01B-E8B1-BEE1-8D6224673874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89C944E-0976-9DAF-CC72-1A37EC7898FA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4D0BBB59-8108-9343-CE1D-726ABB79B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1954ABFF-DB10-FBD9-7154-132197909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034401F3-172E-7CA0-8E73-DAF1FB4D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20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0DDD2650-9FE8-F443-2DCE-E7FB246333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cs typeface="Arial"/>
              </a:rPr>
              <a:t>Footstep</a:t>
            </a:r>
            <a:r>
              <a:rPr lang="it-IT" sz="3600">
                <a:solidFill>
                  <a:schemeClr val="bg1"/>
                </a:solidFill>
                <a:cs typeface="Arial"/>
              </a:rPr>
              <a:t> </a:t>
            </a:r>
            <a:r>
              <a:rPr lang="it-IT" sz="3600" err="1">
                <a:solidFill>
                  <a:schemeClr val="bg1"/>
                </a:solidFill>
                <a:cs typeface="Arial"/>
              </a:rPr>
              <a:t>displacement</a:t>
            </a:r>
            <a:endParaRPr lang="en-US" err="1">
              <a:solidFill>
                <a:schemeClr val="bg1"/>
              </a:solidFill>
            </a:endParaRP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7EE6C63E-A6D3-3EA6-3320-ECAE9A761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6CD5DD3-01E0-656E-D113-CA9B31B67ED1}"/>
              </a:ext>
            </a:extLst>
          </p:cNvPr>
          <p:cNvSpPr txBox="1"/>
          <p:nvPr/>
        </p:nvSpPr>
        <p:spPr>
          <a:xfrm>
            <a:off x="864454" y="905275"/>
            <a:ext cx="45720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Approach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3- Extension </a:t>
            </a:r>
            <a:endParaRPr lang="it-IT" sz="1600" b="1">
              <a:solidFill>
                <a:srgbClr val="822433"/>
              </a:solidFill>
              <a:cs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B7E29E6-D64D-4235-1520-DC837AE3B287}"/>
              </a:ext>
            </a:extLst>
          </p:cNvPr>
          <p:cNvSpPr txBox="1"/>
          <p:nvPr/>
        </p:nvSpPr>
        <p:spPr>
          <a:xfrm>
            <a:off x="250738" y="1236930"/>
            <a:ext cx="5685035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latin typeface="Arial"/>
                <a:ea typeface="ＭＳ Ｐゴシック"/>
                <a:cs typeface="Arial"/>
              </a:rPr>
              <a:t>Trade</a:t>
            </a:r>
            <a:endParaRPr lang="en-US"/>
          </a:p>
          <a:p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Approach 3 with the scaling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parameter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that is </a:t>
            </a:r>
            <a:r>
              <a:rPr lang="it-IT" sz="16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learned.</a:t>
            </a:r>
            <a:endParaRPr lang="it-IT" sz="16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 descr="A graph with red and blue squares&#10;&#10;AI-generated content may be incorrect.">
            <a:extLst>
              <a:ext uri="{FF2B5EF4-FFF2-40B4-BE49-F238E27FC236}">
                <a16:creationId xmlns:a16="http://schemas.microsoft.com/office/drawing/2014/main" id="{C2CB277E-72E5-8F5F-2BB1-54C5C7097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00" y="1827989"/>
            <a:ext cx="2532434" cy="1908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graph with blue lines&#10;&#10;AI-generated content may be incorrect.">
            <a:extLst>
              <a:ext uri="{FF2B5EF4-FFF2-40B4-BE49-F238E27FC236}">
                <a16:creationId xmlns:a16="http://schemas.microsoft.com/office/drawing/2014/main" id="{5AF8991D-7D2E-FCA5-7BA0-D49F04C3E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527" y="3922231"/>
            <a:ext cx="2547061" cy="1980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184E3821-B201-93DC-5472-FA2A124F657E}"/>
              </a:ext>
            </a:extLst>
          </p:cNvPr>
          <p:cNvSpPr/>
          <p:nvPr/>
        </p:nvSpPr>
        <p:spPr bwMode="auto">
          <a:xfrm>
            <a:off x="5411378" y="1343370"/>
            <a:ext cx="528466" cy="266917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rgbClr val="4472C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2019423-B880-5BBB-162B-41108D340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7976" y="1075906"/>
            <a:ext cx="2669137" cy="428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C2BF670-6782-BE4D-84A1-E73C76A37B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275" y="1609643"/>
            <a:ext cx="1334407" cy="365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CCBA8FB-779A-29DF-59AE-D784267CD55A}"/>
              </a:ext>
            </a:extLst>
          </p:cNvPr>
          <p:cNvSpPr txBox="1"/>
          <p:nvPr/>
        </p:nvSpPr>
        <p:spPr>
          <a:xfrm>
            <a:off x="3548743" y="5548086"/>
            <a:ext cx="5159828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</a:rPr>
              <a:t>Nominal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</a:rPr>
              <a:t>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</a:rPr>
              <a:t>Conditions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</a:rPr>
              <a:t>: </a:t>
            </a:r>
            <a:r>
              <a:rPr lang="it-IT" sz="1600" err="1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</a:rPr>
              <a:t>displace</a:t>
            </a:r>
            <a:r>
              <a:rPr lang="it-IT" sz="1600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</a:rPr>
              <a:t> </a:t>
            </a:r>
            <a:r>
              <a:rPr lang="it-IT" sz="1600" err="1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</a:rPr>
              <a:t>only</a:t>
            </a:r>
            <a:r>
              <a:rPr lang="it-IT" sz="1600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</a:rPr>
              <a:t> 1st </a:t>
            </a:r>
            <a:r>
              <a:rPr lang="it-IT" sz="1600" err="1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</a:rPr>
              <a:t>footstep</a:t>
            </a:r>
            <a:endParaRPr lang="it-IT">
              <a:solidFill>
                <a:schemeClr val="accent5">
                  <a:lumMod val="10000"/>
                </a:schemeClr>
              </a:solidFill>
              <a:cs typeface="Arial" panose="020B0604020202020204" pitchFamily="34" charset="0"/>
            </a:endParaRPr>
          </a:p>
          <a:p>
            <a:pPr algn="ctr"/>
            <a:endParaRPr lang="it-IT"/>
          </a:p>
        </p:txBody>
      </p:sp>
      <p:pic>
        <p:nvPicPr>
          <p:cNvPr id="11" name="try2-final_PzDOMTwU">
            <a:hlinkClick r:id="" action="ppaction://media"/>
            <a:extLst>
              <a:ext uri="{FF2B5EF4-FFF2-40B4-BE49-F238E27FC236}">
                <a16:creationId xmlns:a16="http://schemas.microsoft.com/office/drawing/2014/main" id="{95E9388D-42C8-9D3B-15DA-5EFB8DAACC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97943" y="2433411"/>
            <a:ext cx="5261428" cy="297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3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A4E6E-7292-B6C8-12DC-FA908AE35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260BD8F1-5FC7-2F95-D707-1EEF331F58A0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CA26467-284E-33F3-7083-8F49E046EC8C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6E525567-5A8D-7D46-185E-87407684F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192ACCFD-A26E-E343-E3B7-85AAF7814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8691C2B3-370E-5B76-96A9-34D806101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21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2B9C762A-64FA-3409-7032-2D1E25E536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>
                <a:solidFill>
                  <a:schemeClr val="bg1"/>
                </a:solidFill>
                <a:cs typeface="Arial"/>
              </a:rPr>
              <a:t>Foostep displacement</a:t>
            </a: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4970671B-ECA2-D3A5-83EC-4DA773030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F79C86F-3BF2-0FE1-B4A8-2D432BC34418}"/>
              </a:ext>
            </a:extLst>
          </p:cNvPr>
          <p:cNvSpPr txBox="1"/>
          <p:nvPr/>
        </p:nvSpPr>
        <p:spPr>
          <a:xfrm>
            <a:off x="5045249" y="856320"/>
            <a:ext cx="341879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Only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external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forces</a:t>
            </a:r>
            <a:endParaRPr lang="it-IT" sz="1600" b="1">
              <a:solidFill>
                <a:srgbClr val="822433"/>
              </a:solidFill>
              <a:cs typeface="Arial"/>
            </a:endParaRPr>
          </a:p>
        </p:txBody>
      </p:sp>
      <p:pic>
        <p:nvPicPr>
          <p:cNvPr id="14" name="Immagine 13" descr="Immagine che contiene testo, diagramma, linea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B9869A52-1FFF-9A31-2D21-6575EC1CE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21" y="1198950"/>
            <a:ext cx="3040322" cy="2739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magine 14" descr="Immagine che contiene testo, linea, diagramma, Parallelo&#10;&#10;Il contenuto generato dall&amp;#39;IA potrebbe non essere corretto.">
            <a:extLst>
              <a:ext uri="{FF2B5EF4-FFF2-40B4-BE49-F238E27FC236}">
                <a16:creationId xmlns:a16="http://schemas.microsoft.com/office/drawing/2014/main" id="{1F1F1BDB-BACD-41D5-C300-0AC3A362A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503" y="2152458"/>
            <a:ext cx="5226017" cy="3711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10CE11D-61C5-8081-B0EF-B358B84E13A6}"/>
              </a:ext>
            </a:extLst>
          </p:cNvPr>
          <p:cNvSpPr txBox="1"/>
          <p:nvPr/>
        </p:nvSpPr>
        <p:spPr>
          <a:xfrm>
            <a:off x="3941127" y="1325442"/>
            <a:ext cx="507342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Learned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to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modify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all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the plan if it is needed to recover </a:t>
            </a:r>
            <a:r>
              <a:rPr lang="it-IT" sz="16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dynamical balance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after </a:t>
            </a:r>
            <a:r>
              <a:rPr lang="it-IT" sz="1600" b="1">
                <a:solidFill>
                  <a:srgbClr val="830022"/>
                </a:solidFill>
                <a:latin typeface="Arial"/>
                <a:ea typeface="ＭＳ Ｐゴシック"/>
                <a:cs typeface="Arial"/>
              </a:rPr>
              <a:t>force disturbances </a:t>
            </a:r>
            <a:endParaRPr lang="it-IT" sz="1600" b="1">
              <a:solidFill>
                <a:srgbClr val="830022"/>
              </a:solidFill>
              <a:cs typeface="Arial"/>
            </a:endParaRP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AA6F3497-834D-2669-A5E7-5A20F4852017}"/>
              </a:ext>
            </a:extLst>
          </p:cNvPr>
          <p:cNvSpPr/>
          <p:nvPr/>
        </p:nvSpPr>
        <p:spPr bwMode="auto">
          <a:xfrm>
            <a:off x="6407214" y="2348982"/>
            <a:ext cx="557505" cy="3106803"/>
          </a:xfrm>
          <a:prstGeom prst="roundRect">
            <a:avLst/>
          </a:prstGeom>
          <a:noFill/>
          <a:ln w="57150" cap="flat" cmpd="sng" algn="ctr">
            <a:solidFill>
              <a:srgbClr val="8224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1920F8E-BFF5-CF90-F340-9F6A84CF270C}"/>
              </a:ext>
            </a:extLst>
          </p:cNvPr>
          <p:cNvSpPr txBox="1"/>
          <p:nvPr/>
        </p:nvSpPr>
        <p:spPr>
          <a:xfrm>
            <a:off x="744866" y="4409761"/>
            <a:ext cx="209731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More uncertain behavior if </a:t>
            </a:r>
            <a:r>
              <a:rPr lang="it-IT" sz="1600" b="1">
                <a:solidFill>
                  <a:srgbClr val="00B050"/>
                </a:solidFill>
                <a:latin typeface="Arial"/>
                <a:ea typeface="ＭＳ Ｐゴシック"/>
                <a:cs typeface="Arial"/>
              </a:rPr>
              <a:t>ground slope</a:t>
            </a:r>
            <a:r>
              <a:rPr lang="it-IT" sz="1600" b="1">
                <a:solidFill>
                  <a:srgbClr val="830022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>
                <a:solidFill>
                  <a:schemeClr val="accent5">
                    <a:lumMod val="10000"/>
                  </a:schemeClr>
                </a:solidFill>
                <a:latin typeface="Arial"/>
                <a:ea typeface="ＭＳ Ｐゴシック"/>
                <a:cs typeface="Arial"/>
              </a:rPr>
              <a:t>is introduced</a:t>
            </a:r>
            <a:endParaRPr lang="it-IT" sz="1600">
              <a:solidFill>
                <a:schemeClr val="accent5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350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0FD82A-79D7-6911-84B4-C32B87763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3183ADA0-52C0-EF73-7313-B69F023272D5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AA403C5-8249-9FFF-D05B-5E1C30BAABBF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6C1DC289-68BC-1D82-719D-45F83BBEA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E53244A5-71A0-1DBE-274B-D43649621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7E1DF40F-5C7D-0967-14E5-749A4C268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22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B1D902AC-BB92-95CB-AF0B-76F1F0B8F4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>
                <a:solidFill>
                  <a:schemeClr val="bg1"/>
                </a:solidFill>
                <a:cs typeface="Arial"/>
              </a:rPr>
              <a:t>Learning </a:t>
            </a:r>
            <a:r>
              <a:rPr lang="it-IT" sz="3600" err="1">
                <a:solidFill>
                  <a:schemeClr val="bg1"/>
                </a:solidFill>
                <a:cs typeface="Arial"/>
              </a:rPr>
              <a:t>Angular</a:t>
            </a:r>
            <a:r>
              <a:rPr lang="it-IT" sz="3600">
                <a:solidFill>
                  <a:schemeClr val="bg1"/>
                </a:solidFill>
                <a:cs typeface="Arial"/>
              </a:rPr>
              <a:t> Momentum</a:t>
            </a: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B7A742C2-E154-59F0-F356-DE008E70B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E0A5921-DA1C-D987-628D-F43745E1F993}"/>
              </a:ext>
            </a:extLst>
          </p:cNvPr>
          <p:cNvSpPr txBox="1"/>
          <p:nvPr/>
        </p:nvSpPr>
        <p:spPr>
          <a:xfrm>
            <a:off x="504670" y="966299"/>
            <a:ext cx="814005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Idea: Learning to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reproduce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a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Desired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Angular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Momentum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about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the contact point</a:t>
            </a:r>
            <a:endParaRPr lang="it-IT" sz="1600" b="1">
              <a:solidFill>
                <a:srgbClr val="822433"/>
              </a:solidFill>
              <a:cs typeface="Arial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6A2BA78-0C83-3723-18D5-CD0C4B604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899" y="2302755"/>
            <a:ext cx="2609850" cy="40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10" descr="Immagine che contiene Carattere, tipografia, testo, calligrafia&#10;&#10;Il contenuto generato dall&amp;#39;IA potrebbe non essere corretto.">
            <a:extLst>
              <a:ext uri="{FF2B5EF4-FFF2-40B4-BE49-F238E27FC236}">
                <a16:creationId xmlns:a16="http://schemas.microsoft.com/office/drawing/2014/main" id="{413C2E00-FD26-B1CB-7601-91F304CF7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00" y="2153665"/>
            <a:ext cx="2314575" cy="742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magine 11" descr="Immagine che contiene testo, diagramma, linea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986A1DC6-FAE0-77F9-1F3F-E678B46E5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486" y="3060078"/>
            <a:ext cx="5225102" cy="2078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magine 12" descr="Immagine che contiene Carattere, tipografia, testo, calligrafia&#10;&#10;Il contenuto generato dall&amp;#39;IA potrebbe non essere corretto.">
            <a:extLst>
              <a:ext uri="{FF2B5EF4-FFF2-40B4-BE49-F238E27FC236}">
                <a16:creationId xmlns:a16="http://schemas.microsoft.com/office/drawing/2014/main" id="{DA415C4F-9068-D082-23A3-1AE3C22411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1483" y="2128563"/>
            <a:ext cx="3228975" cy="742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9E01FDAA-FE98-B24B-E30D-636B4A0AF1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15" y="5137902"/>
            <a:ext cx="2908169" cy="45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34F53B9-A4A4-D632-B0B0-9DF80C0C9312}"/>
              </a:ext>
            </a:extLst>
          </p:cNvPr>
          <p:cNvSpPr txBox="1"/>
          <p:nvPr/>
        </p:nvSpPr>
        <p:spPr>
          <a:xfrm>
            <a:off x="502688" y="1365876"/>
            <a:ext cx="825967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get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an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Angular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Momentum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reference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performing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simulation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in </a:t>
            </a:r>
            <a:r>
              <a:rPr lang="it-IT" sz="16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nominal</a:t>
            </a:r>
            <a:r>
              <a:rPr lang="it-IT" sz="16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conditions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with </a:t>
            </a:r>
            <a:r>
              <a:rPr lang="it-IT" sz="16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only</a:t>
            </a:r>
            <a:r>
              <a:rPr lang="it-IT" sz="16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IS-MPC</a:t>
            </a:r>
            <a:endParaRPr lang="it-IT" sz="1600">
              <a:solidFill>
                <a:srgbClr val="000000"/>
              </a:solidFill>
              <a:cs typeface="Arial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B2C36CD-E7CE-B2CB-387B-A96D2806E60E}"/>
              </a:ext>
            </a:extLst>
          </p:cNvPr>
          <p:cNvSpPr txBox="1"/>
          <p:nvPr/>
        </p:nvSpPr>
        <p:spPr>
          <a:xfrm>
            <a:off x="758071" y="4418814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Promoting tracking with the </a:t>
            </a:r>
            <a:r>
              <a:rPr lang="it-IT" sz="1600" b="1">
                <a:solidFill>
                  <a:srgbClr val="00B050"/>
                </a:solidFill>
                <a:latin typeface="Arial"/>
                <a:ea typeface="ＭＳ Ｐゴシック"/>
                <a:cs typeface="Arial"/>
              </a:rPr>
              <a:t>reward term:</a:t>
            </a:r>
            <a:endParaRPr lang="it-IT" sz="1600" b="1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3F6AB6F-E0D1-AB9C-E717-77ACCD4F4958}"/>
              </a:ext>
            </a:extLst>
          </p:cNvPr>
          <p:cNvSpPr txBox="1"/>
          <p:nvPr/>
        </p:nvSpPr>
        <p:spPr>
          <a:xfrm>
            <a:off x="502201" y="3512681"/>
            <a:ext cx="322239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 b="1" err="1">
                <a:solidFill>
                  <a:srgbClr val="0070C0"/>
                </a:solidFill>
                <a:latin typeface="Arial"/>
                <a:ea typeface="ＭＳ Ｐゴシック"/>
                <a:cs typeface="Arial"/>
              </a:rPr>
              <a:t>augmented</a:t>
            </a:r>
            <a:r>
              <a:rPr lang="it-IT" sz="1600" b="1">
                <a:solidFill>
                  <a:srgbClr val="0070C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agent</a:t>
            </a:r>
            <a:endParaRPr lang="it-IT" sz="1600">
              <a:solidFill>
                <a:srgbClr val="000000"/>
              </a:solidFill>
              <a:cs typeface="Arial"/>
            </a:endParaRPr>
          </a:p>
          <a:p>
            <a:pPr algn="ctr"/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 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observation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space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 </a:t>
            </a:r>
            <a:endParaRPr lang="it-IT" sz="1600">
              <a:solidFill>
                <a:srgbClr val="000000"/>
              </a:solidFill>
              <a:cs typeface="Arial"/>
            </a:endParaRPr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E000352F-BA57-908D-DB24-997541A7440E}"/>
              </a:ext>
            </a:extLst>
          </p:cNvPr>
          <p:cNvSpPr/>
          <p:nvPr/>
        </p:nvSpPr>
        <p:spPr bwMode="auto">
          <a:xfrm rot="18900000">
            <a:off x="2594185" y="3184140"/>
            <a:ext cx="717002" cy="180505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rgbClr val="4472C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4" name="Freccia a destra 23">
            <a:extLst>
              <a:ext uri="{FF2B5EF4-FFF2-40B4-BE49-F238E27FC236}">
                <a16:creationId xmlns:a16="http://schemas.microsoft.com/office/drawing/2014/main" id="{FE6D3FE6-7D6B-C223-D4C9-104E16D6BC16}"/>
              </a:ext>
            </a:extLst>
          </p:cNvPr>
          <p:cNvSpPr/>
          <p:nvPr/>
        </p:nvSpPr>
        <p:spPr bwMode="auto">
          <a:xfrm rot="16200000">
            <a:off x="1538533" y="3168429"/>
            <a:ext cx="473477" cy="211928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rgbClr val="4472C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DE73171-799F-EB33-DCEC-2DDD1670373E}"/>
              </a:ext>
            </a:extLst>
          </p:cNvPr>
          <p:cNvSpPr txBox="1"/>
          <p:nvPr/>
        </p:nvSpPr>
        <p:spPr>
          <a:xfrm>
            <a:off x="4501298" y="5424339"/>
            <a:ext cx="401581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better </a:t>
            </a:r>
            <a:r>
              <a:rPr lang="it-IT" sz="1600" b="1">
                <a:solidFill>
                  <a:srgbClr val="FFC000"/>
                </a:solidFill>
                <a:latin typeface="Arial"/>
                <a:ea typeface="ＭＳ Ｐゴシック"/>
                <a:cs typeface="Arial"/>
              </a:rPr>
              <a:t>reference reproduction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capabilites</a:t>
            </a:r>
            <a:endParaRPr lang="it-IT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245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1E5412-95BC-C357-4330-67029CA8C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B1E4E9F4-6078-5853-223A-DEA14B8EB267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9BEE6DA-4BF4-2B9F-7C43-04A3CF0E8475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62FCB162-96B5-55FA-AB47-A6EC5032E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2FDFF821-BF44-1E09-2980-79532B29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8784C238-14FA-778D-700C-0926A592C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23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754DE42C-6B8F-35E4-76BD-FE48F78556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>
                <a:solidFill>
                  <a:schemeClr val="bg1"/>
                </a:solidFill>
                <a:cs typeface="Arial"/>
              </a:rPr>
              <a:t>Learning </a:t>
            </a:r>
            <a:r>
              <a:rPr lang="it-IT" sz="3600" err="1">
                <a:solidFill>
                  <a:schemeClr val="bg1"/>
                </a:solidFill>
                <a:cs typeface="Arial"/>
              </a:rPr>
              <a:t>Angular</a:t>
            </a:r>
            <a:r>
              <a:rPr lang="it-IT" sz="3600">
                <a:solidFill>
                  <a:schemeClr val="bg1"/>
                </a:solidFill>
                <a:cs typeface="Arial"/>
              </a:rPr>
              <a:t> Momentum</a:t>
            </a: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EF5150E8-B74F-1D8F-0712-EF2B6A07D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4970992-82BC-5706-E70A-0A7F14481FF6}"/>
              </a:ext>
            </a:extLst>
          </p:cNvPr>
          <p:cNvSpPr txBox="1"/>
          <p:nvPr/>
        </p:nvSpPr>
        <p:spPr>
          <a:xfrm>
            <a:off x="504670" y="966299"/>
            <a:ext cx="814005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Idea: Learning to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reproduce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a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Desired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Angular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Momentum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about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the contact point</a:t>
            </a:r>
            <a:endParaRPr lang="it-IT"/>
          </a:p>
        </p:txBody>
      </p:sp>
      <p:pic>
        <p:nvPicPr>
          <p:cNvPr id="5" name="Immagine 4" descr="Immagine che contiene testo, diagramma, linea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BC5C9233-BBA8-1EBC-AED0-EEF7944B6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629" y="1304042"/>
            <a:ext cx="3055857" cy="2278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 descr="Immagine che contiene testo, diagramma, Diagramma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7C2D20FE-5CDC-FD90-B6F6-AEB787F03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34" y="1408128"/>
            <a:ext cx="3071568" cy="2278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magine 13" descr="Immagine che contiene testo, linea, diagramma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E55AED84-3707-DDCF-2020-AFE2B062A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5655" y="3811278"/>
            <a:ext cx="2391660" cy="2032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magine 14" descr="Immagine che contiene linea, diagramma, Diagramma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E66FBCD5-2DD0-E8CF-BE7D-4C0DB011BA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370" y="3821097"/>
            <a:ext cx="2363576" cy="2018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210155E-D57A-8FDE-9643-8B1F59515C42}"/>
              </a:ext>
            </a:extLst>
          </p:cNvPr>
          <p:cNvSpPr txBox="1"/>
          <p:nvPr/>
        </p:nvSpPr>
        <p:spPr>
          <a:xfrm>
            <a:off x="3205113" y="4426670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not so effective in presence of </a:t>
            </a:r>
            <a:r>
              <a:rPr lang="it-IT" sz="1600" b="1">
                <a:solidFill>
                  <a:srgbClr val="00B050"/>
                </a:solidFill>
                <a:latin typeface="Arial"/>
                <a:ea typeface="ＭＳ Ｐゴシック"/>
                <a:cs typeface="Arial"/>
              </a:rPr>
              <a:t>ground slope</a:t>
            </a:r>
            <a:endParaRPr lang="it-IT" sz="1600" b="1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23" name="Freccia a destra 22">
            <a:extLst>
              <a:ext uri="{FF2B5EF4-FFF2-40B4-BE49-F238E27FC236}">
                <a16:creationId xmlns:a16="http://schemas.microsoft.com/office/drawing/2014/main" id="{056BF048-6327-77C6-E647-17C6CBFB8000}"/>
              </a:ext>
            </a:extLst>
          </p:cNvPr>
          <p:cNvSpPr/>
          <p:nvPr/>
        </p:nvSpPr>
        <p:spPr bwMode="auto">
          <a:xfrm rot="10800000">
            <a:off x="3203935" y="5059101"/>
            <a:ext cx="1369023" cy="164794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rgbClr val="4472C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27782C9-B7FF-9B0E-AE63-D92AFDEAD213}"/>
              </a:ext>
            </a:extLst>
          </p:cNvPr>
          <p:cNvSpPr txBox="1"/>
          <p:nvPr/>
        </p:nvSpPr>
        <p:spPr>
          <a:xfrm>
            <a:off x="3519339" y="2441764"/>
            <a:ext cx="210689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Spikes in the error as an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>
                <a:solidFill>
                  <a:srgbClr val="00B0F0"/>
                </a:solidFill>
                <a:latin typeface="Arial"/>
                <a:ea typeface="ＭＳ Ｐゴシック"/>
                <a:cs typeface="Arial"/>
              </a:rPr>
              <a:t>external force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occurs</a:t>
            </a:r>
            <a:endParaRPr lang="it-IT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8" name="Freccia a destra 27">
            <a:extLst>
              <a:ext uri="{FF2B5EF4-FFF2-40B4-BE49-F238E27FC236}">
                <a16:creationId xmlns:a16="http://schemas.microsoft.com/office/drawing/2014/main" id="{4F5BD2C3-C451-FBA7-F242-CEBBA3C80B3D}"/>
              </a:ext>
            </a:extLst>
          </p:cNvPr>
          <p:cNvSpPr/>
          <p:nvPr/>
        </p:nvSpPr>
        <p:spPr bwMode="auto">
          <a:xfrm rot="11340000">
            <a:off x="1217184" y="1919058"/>
            <a:ext cx="2720196" cy="156938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rgbClr val="4472C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9" name="Freccia a destra 28">
            <a:extLst>
              <a:ext uri="{FF2B5EF4-FFF2-40B4-BE49-F238E27FC236}">
                <a16:creationId xmlns:a16="http://schemas.microsoft.com/office/drawing/2014/main" id="{2A91988D-9033-3B43-59BF-CDB167B247D0}"/>
              </a:ext>
            </a:extLst>
          </p:cNvPr>
          <p:cNvSpPr/>
          <p:nvPr/>
        </p:nvSpPr>
        <p:spPr bwMode="auto">
          <a:xfrm rot="20820000">
            <a:off x="4637608" y="1949334"/>
            <a:ext cx="1989618" cy="156938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rgbClr val="4472C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1392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75BFD-B047-7BF1-21D9-748A0A918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A3CC8E6-2928-875A-AA6B-C868C61F9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A6200-7BAB-4016-91CF-9D25A6659126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E05B62D-C969-A727-FFAB-876E33F22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>
                <a:latin typeface="Arial"/>
                <a:ea typeface="ＭＳ Ｐゴシック"/>
                <a:cs typeface="Arial"/>
              </a:rPr>
              <a:t>RL-</a:t>
            </a:r>
            <a:r>
              <a:rPr lang="it-IT" sz="1400" err="1">
                <a:latin typeface="Arial"/>
                <a:ea typeface="ＭＳ Ｐゴシック"/>
                <a:cs typeface="Arial"/>
              </a:rPr>
              <a:t>augmented</a:t>
            </a:r>
            <a:r>
              <a:rPr lang="it-IT" sz="1400">
                <a:latin typeface="Arial"/>
                <a:ea typeface="ＭＳ Ｐゴシック"/>
                <a:cs typeface="Arial"/>
              </a:rPr>
              <a:t> MPC </a:t>
            </a:r>
            <a:br>
              <a:rPr lang="it-IT" sz="1400">
                <a:latin typeface="Arial"/>
                <a:ea typeface="ＭＳ Ｐゴシック"/>
                <a:cs typeface="Arial"/>
              </a:rPr>
            </a:br>
            <a:r>
              <a:rPr lang="it-IT" sz="1400">
                <a:latin typeface="Arial"/>
                <a:ea typeface="ＭＳ Ｐゴシック"/>
                <a:cs typeface="Arial"/>
              </a:rPr>
              <a:t>for </a:t>
            </a:r>
            <a:r>
              <a:rPr lang="it-IT" sz="1400" err="1">
                <a:latin typeface="Arial"/>
                <a:ea typeface="ＭＳ Ｐゴシック"/>
                <a:cs typeface="Arial"/>
              </a:rPr>
              <a:t>Humanoid</a:t>
            </a:r>
            <a:r>
              <a:rPr lang="it-IT" sz="1400">
                <a:latin typeface="Arial"/>
                <a:ea typeface="ＭＳ Ｐゴシック"/>
                <a:cs typeface="Arial"/>
              </a:rPr>
              <a:t> </a:t>
            </a:r>
            <a:r>
              <a:rPr lang="it-IT" sz="1400" err="1">
                <a:latin typeface="Arial"/>
                <a:ea typeface="ＭＳ Ｐゴシック"/>
                <a:cs typeface="Arial"/>
              </a:rPr>
              <a:t>Locomotion</a:t>
            </a:r>
            <a:endParaRPr lang="it-IT" err="1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097312B-F77E-C2B1-C1A8-56DE2A2F8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4E7BD465-0112-4827-B99B-3C14F22A4925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24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A937C01-5C65-ACDB-7840-1A8DFA6B628F}"/>
              </a:ext>
            </a:extLst>
          </p:cNvPr>
          <p:cNvSpPr/>
          <p:nvPr/>
        </p:nvSpPr>
        <p:spPr bwMode="auto">
          <a:xfrm>
            <a:off x="-95049" y="-2023"/>
            <a:ext cx="9245799" cy="616409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6000" b="1">
                <a:latin typeface="Calibri"/>
                <a:ea typeface="ＭＳ Ｐゴシック"/>
                <a:cs typeface="Calibri"/>
              </a:rPr>
              <a:t>SIMULATIONS</a:t>
            </a:r>
            <a:endParaRPr lang="it-IT" sz="6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/>
              <a:ea typeface="ＭＳ Ｐゴシック"/>
              <a:cs typeface="Calibri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4627CD5-002F-B519-3D2E-147A9659329B}"/>
              </a:ext>
            </a:extLst>
          </p:cNvPr>
          <p:cNvSpPr/>
          <p:nvPr/>
        </p:nvSpPr>
        <p:spPr bwMode="auto">
          <a:xfrm>
            <a:off x="-101329" y="6151154"/>
            <a:ext cx="1332722" cy="23518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6323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0B9616-4682-4607-CE82-CB0425952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D705FA1-103B-E455-AD92-234F91A93DAE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87D79B2-5897-226A-34DF-24B6007840F2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3BD92113-D40B-7F0D-EC14-CAF627A5A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9B040567-5F4A-4DFD-3BF5-57D6EA9E1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83AD9BFA-957F-E817-BF61-D71B1E8C3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25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19247D4C-997E-2904-C01B-4BA41AE4AA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cs typeface="Arial"/>
              </a:rPr>
              <a:t>Simulations</a:t>
            </a:r>
            <a:endParaRPr lang="en-US" err="1">
              <a:solidFill>
                <a:schemeClr val="bg1"/>
              </a:solidFill>
            </a:endParaRP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00EDD47C-C229-3BC1-076A-FDF375302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1C4BAB5-89AE-5363-9614-6D64D909960E}"/>
              </a:ext>
            </a:extLst>
          </p:cNvPr>
          <p:cNvSpPr txBox="1"/>
          <p:nvPr/>
        </p:nvSpPr>
        <p:spPr>
          <a:xfrm>
            <a:off x="750471" y="805770"/>
            <a:ext cx="679938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830022"/>
                </a:solidFill>
                <a:latin typeface="Arial"/>
                <a:ea typeface="ＭＳ Ｐゴシック"/>
                <a:cs typeface="Arial"/>
              </a:rPr>
              <a:t>Setup</a:t>
            </a:r>
            <a:endParaRPr lang="en-US" b="1">
              <a:solidFill>
                <a:srgbClr val="830022"/>
              </a:solidFill>
            </a:endParaRPr>
          </a:p>
          <a:p>
            <a:endParaRPr lang="it-IT" sz="1600">
              <a:solidFill>
                <a:srgbClr val="822433"/>
              </a:solidFill>
              <a:cs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7570DEB-6B9C-1C63-20B6-A30970036A65}"/>
              </a:ext>
            </a:extLst>
          </p:cNvPr>
          <p:cNvSpPr txBox="1"/>
          <p:nvPr/>
        </p:nvSpPr>
        <p:spPr>
          <a:xfrm>
            <a:off x="750470" y="1200785"/>
            <a:ext cx="7579074" cy="3739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lnSpc>
                <a:spcPct val="150000"/>
              </a:lnSpc>
              <a:buFont typeface="Wingdings"/>
              <a:buChar char="q"/>
            </a:pPr>
            <a:r>
              <a:rPr lang="it-IT" sz="16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Sampling time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0.01s</a:t>
            </a:r>
            <a:endParaRPr lang="en-US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/>
              <a:buChar char="q"/>
            </a:pP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IS-MPC </a:t>
            </a:r>
            <a:r>
              <a:rPr lang="it-IT" sz="1600" b="1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prediction</a:t>
            </a:r>
            <a:r>
              <a:rPr lang="it-IT" sz="1600" b="1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horizon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to 150 samples (1.5s)</a:t>
            </a:r>
            <a:endParaRPr lang="it-IT" dirty="0"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/>
              <a:buChar char="q"/>
            </a:pP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Policy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 </a:t>
            </a:r>
            <a:r>
              <a:rPr lang="it-IT" sz="1600" b="1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MLP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,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two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hidden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layers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of 64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nodes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each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and </a:t>
            </a:r>
            <a:r>
              <a:rPr lang="it-IT" sz="1600" i="1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tanh</a:t>
            </a:r>
            <a:r>
              <a:rPr lang="it-IT" sz="1600" i="1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activations</a:t>
            </a:r>
            <a:endParaRPr lang="it-IT" sz="16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/>
              <a:buChar char="q"/>
            </a:pP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Saturation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on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total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displacement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of the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next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foostep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set to 0.2m</a:t>
            </a:r>
          </a:p>
          <a:p>
            <a:pPr marL="285750" indent="-285750">
              <a:lnSpc>
                <a:spcPct val="150000"/>
              </a:lnSpc>
              <a:buFont typeface="Wingdings"/>
              <a:buChar char="q"/>
            </a:pP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Only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approach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3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shown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for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brevity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, scaling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factor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set to 0.9</a:t>
            </a:r>
          </a:p>
          <a:p>
            <a:pPr marL="742950" lvl="1" indent="-285750">
              <a:lnSpc>
                <a:spcPct val="150000"/>
              </a:lnSpc>
              <a:buFont typeface="Wingdings"/>
              <a:buChar char="Ø"/>
            </a:pP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The report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includes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each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simulation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with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all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three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approaches</a:t>
            </a:r>
            <a:endParaRPr lang="it-IT" sz="16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/>
              <a:buChar char="q"/>
            </a:pP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Random</a:t>
            </a:r>
            <a:r>
              <a:rPr lang="it-IT" sz="1600" b="1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forces</a:t>
            </a:r>
            <a:r>
              <a:rPr lang="it-IT" sz="1600" b="1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between</a:t>
            </a:r>
            <a:r>
              <a:rPr lang="it-IT" sz="1600" b="1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[30, 87] [N]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in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magnitude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,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applied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with 3% chance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each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step to a random part of the robot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between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torso, body and feet</a:t>
            </a:r>
          </a:p>
          <a:p>
            <a:pPr marL="285750" indent="-285750">
              <a:lnSpc>
                <a:spcPct val="150000"/>
              </a:lnSpc>
              <a:buFont typeface="Wingdings"/>
              <a:buChar char="q"/>
            </a:pPr>
            <a:r>
              <a:rPr lang="it-IT" sz="1600" b="1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Feet </a:t>
            </a:r>
            <a:r>
              <a:rPr lang="it-IT" sz="1600" b="1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collision</a:t>
            </a:r>
            <a:r>
              <a:rPr lang="it-IT" sz="1600" b="1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considered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failure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,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same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as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crashing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MPC or Whole Body Controller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solvers</a:t>
            </a:r>
            <a:endParaRPr lang="it-IT" sz="1600" dirty="0" err="1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066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2FE6A4-291C-E1B4-52F7-697C254AE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848C94E6-5963-A211-6A09-722691E7A85B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70C9D32-01AD-05D5-3FED-36AB3654305C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754D9F52-7265-DBAE-660C-1368698A6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95729265-8E47-9CD0-96E2-E987FF7C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C43712E0-E41D-9C71-25E5-C2CFFCB65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26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798C97AF-3C3D-7C19-21BB-7FD7B8E77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cs typeface="Arial"/>
              </a:rPr>
              <a:t>SImulation</a:t>
            </a:r>
            <a:r>
              <a:rPr lang="it-IT" sz="3600">
                <a:solidFill>
                  <a:schemeClr val="bg1"/>
                </a:solidFill>
                <a:cs typeface="Arial"/>
              </a:rPr>
              <a:t> </a:t>
            </a:r>
            <a:r>
              <a:rPr lang="it-IT" sz="3600" err="1">
                <a:solidFill>
                  <a:schemeClr val="bg1"/>
                </a:solidFill>
                <a:cs typeface="Arial"/>
              </a:rPr>
              <a:t>Results</a:t>
            </a:r>
            <a:endParaRPr lang="en-US"/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89F8A7B3-7E50-1975-3808-AD1887EE2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708A40B1-8108-7174-6ABB-B726556A6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6812" y="392736"/>
            <a:ext cx="39698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altLang="it-IT" sz="2000" err="1">
                <a:solidFill>
                  <a:srgbClr val="FFFFFF"/>
                </a:solidFill>
                <a:latin typeface="Calibri"/>
                <a:ea typeface="ＭＳ Ｐゴシック"/>
                <a:cs typeface="Arial"/>
              </a:rPr>
              <a:t>Subtitle</a:t>
            </a:r>
            <a:endParaRPr lang="it-IT" err="1"/>
          </a:p>
        </p:txBody>
      </p:sp>
      <p:sp>
        <p:nvSpPr>
          <p:cNvPr id="11" name="CasellaDiTesto 18">
            <a:extLst>
              <a:ext uri="{FF2B5EF4-FFF2-40B4-BE49-F238E27FC236}">
                <a16:creationId xmlns:a16="http://schemas.microsoft.com/office/drawing/2014/main" id="{6C9DF3FD-8C36-BC04-79E7-E063A2B390CF}"/>
              </a:ext>
            </a:extLst>
          </p:cNvPr>
          <p:cNvSpPr txBox="1"/>
          <p:nvPr/>
        </p:nvSpPr>
        <p:spPr>
          <a:xfrm>
            <a:off x="7912273" y="418367"/>
            <a:ext cx="1273479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/>
            <a:r>
              <a:rPr lang="it-IT" sz="1600" err="1">
                <a:solidFill>
                  <a:srgbClr val="006778"/>
                </a:solidFill>
                <a:latin typeface="Arial"/>
                <a:ea typeface="ＭＳ Ｐゴシック"/>
                <a:cs typeface="Arial"/>
              </a:rPr>
              <a:t>subsubtitle</a:t>
            </a:r>
            <a:endParaRPr lang="it-IT" sz="1600" err="1">
              <a:solidFill>
                <a:srgbClr val="006778"/>
              </a:solidFill>
              <a:cs typeface="Arial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B8BFF8D-4D18-F0E8-6BC4-E4D362536411}"/>
              </a:ext>
            </a:extLst>
          </p:cNvPr>
          <p:cNvSpPr txBox="1"/>
          <p:nvPr/>
        </p:nvSpPr>
        <p:spPr>
          <a:xfrm>
            <a:off x="354186" y="859351"/>
            <a:ext cx="215333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Nominal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case</a:t>
            </a:r>
            <a:endParaRPr lang="en-US" b="1">
              <a:cs typeface="Arial" panose="020B0604020202020204" pitchFamily="34" charset="0"/>
            </a:endParaRPr>
          </a:p>
        </p:txBody>
      </p:sp>
      <p:pic>
        <p:nvPicPr>
          <p:cNvPr id="6" name="Immagine 5" descr="Immagine che contiene testo, linea, Diagramma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0BE84486-E5B3-ED19-DD1A-199D091FF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92" y="1226004"/>
            <a:ext cx="2483985" cy="2028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 descr="Immagine che contiene diagramma, linea, schermata, Parallelo&#10;&#10;Il contenuto generato dall&amp;#39;IA potrebbe non essere corretto.">
            <a:extLst>
              <a:ext uri="{FF2B5EF4-FFF2-40B4-BE49-F238E27FC236}">
                <a16:creationId xmlns:a16="http://schemas.microsoft.com/office/drawing/2014/main" id="{6A0BE6C4-B270-2DB9-7B34-C8A4DC50D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92" y="3519876"/>
            <a:ext cx="2771096" cy="2371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2DC21F5-08B3-B273-C0E1-990AF967E043}"/>
              </a:ext>
            </a:extLst>
          </p:cNvPr>
          <p:cNvSpPr txBox="1"/>
          <p:nvPr/>
        </p:nvSpPr>
        <p:spPr>
          <a:xfrm>
            <a:off x="3387508" y="3186900"/>
            <a:ext cx="236443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Only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external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forces</a:t>
            </a:r>
            <a:endParaRPr lang="it-IT" sz="1600" b="1">
              <a:solidFill>
                <a:srgbClr val="822433"/>
              </a:solidFill>
              <a:cs typeface="Arial"/>
            </a:endParaRPr>
          </a:p>
        </p:txBody>
      </p:sp>
      <p:pic>
        <p:nvPicPr>
          <p:cNvPr id="12" name="Immagine 11" descr="Immagine che contiene testo, schermata, diagramma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D92ACFF7-14E7-0AAB-4D9D-3E40B05A7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949" y="3517737"/>
            <a:ext cx="2682648" cy="2366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magine 12" descr="Immagine che contiene testo, diagramma, schermata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D8894436-0152-CBF9-CE6E-7DC300270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8842" y="3514821"/>
            <a:ext cx="2588176" cy="2370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ttangolo con angoli arrotondati 22">
            <a:extLst>
              <a:ext uri="{FF2B5EF4-FFF2-40B4-BE49-F238E27FC236}">
                <a16:creationId xmlns:a16="http://schemas.microsoft.com/office/drawing/2014/main" id="{4E388B00-6FCC-EB5C-DCFF-34F3780531AB}"/>
              </a:ext>
            </a:extLst>
          </p:cNvPr>
          <p:cNvSpPr/>
          <p:nvPr/>
        </p:nvSpPr>
        <p:spPr bwMode="auto">
          <a:xfrm>
            <a:off x="114006" y="856084"/>
            <a:ext cx="2675261" cy="2506147"/>
          </a:xfrm>
          <a:prstGeom prst="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195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3791B0-37B3-E40D-16AD-1088BD179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BB0309E0-0C28-34CB-A9A5-5439A9F4B829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37B1577-B061-CF4F-8FBC-230C6AECA29D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F1B6490C-D320-CC49-8616-1EA02D06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9F37F3CA-3A25-3D39-51E9-3962ABB04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 MPC </a:t>
            </a:r>
            <a:br>
              <a:rPr lang="it-IT" sz="1400"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Locomotion</a:t>
            </a:r>
            <a:endParaRPr lang="it-IT" err="1">
              <a:ea typeface="ＭＳ Ｐゴシック"/>
            </a:endParaRPr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C1A21E4F-B0D2-997E-1D81-336458C81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27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C094DA19-C02D-DBAA-B937-ECFBF39F45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cs typeface="Arial"/>
              </a:rPr>
              <a:t>SImulation</a:t>
            </a:r>
            <a:r>
              <a:rPr lang="it-IT" sz="3600">
                <a:solidFill>
                  <a:schemeClr val="bg1"/>
                </a:solidFill>
                <a:cs typeface="Arial"/>
              </a:rPr>
              <a:t> </a:t>
            </a:r>
            <a:r>
              <a:rPr lang="it-IT" sz="3600" err="1">
                <a:solidFill>
                  <a:schemeClr val="bg1"/>
                </a:solidFill>
                <a:cs typeface="Arial"/>
              </a:rPr>
              <a:t>Results</a:t>
            </a: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EE4406F7-7583-21B9-3801-57FE94A8D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F714D329-AA8C-2CD2-057F-3D34BAC63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6812" y="392736"/>
            <a:ext cx="39698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altLang="it-IT" sz="2000" err="1">
                <a:solidFill>
                  <a:srgbClr val="FFFFFF"/>
                </a:solidFill>
                <a:latin typeface="Calibri"/>
                <a:ea typeface="ＭＳ Ｐゴシック"/>
                <a:cs typeface="Arial"/>
              </a:rPr>
              <a:t>Subtitle</a:t>
            </a:r>
            <a:endParaRPr lang="it-IT" err="1"/>
          </a:p>
        </p:txBody>
      </p:sp>
      <p:sp>
        <p:nvSpPr>
          <p:cNvPr id="11" name="CasellaDiTesto 18">
            <a:extLst>
              <a:ext uri="{FF2B5EF4-FFF2-40B4-BE49-F238E27FC236}">
                <a16:creationId xmlns:a16="http://schemas.microsoft.com/office/drawing/2014/main" id="{8D6A582D-5E4B-5AEE-2EFA-AD4AC257C965}"/>
              </a:ext>
            </a:extLst>
          </p:cNvPr>
          <p:cNvSpPr txBox="1"/>
          <p:nvPr/>
        </p:nvSpPr>
        <p:spPr>
          <a:xfrm>
            <a:off x="7912273" y="418367"/>
            <a:ext cx="1273479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/>
            <a:r>
              <a:rPr lang="it-IT" sz="1600" err="1">
                <a:solidFill>
                  <a:srgbClr val="006778"/>
                </a:solidFill>
                <a:latin typeface="Arial"/>
                <a:ea typeface="ＭＳ Ｐゴシック"/>
                <a:cs typeface="Arial"/>
              </a:rPr>
              <a:t>subsubtitle</a:t>
            </a:r>
            <a:endParaRPr lang="it-IT" sz="1600" err="1">
              <a:solidFill>
                <a:srgbClr val="006778"/>
              </a:solidFill>
              <a:cs typeface="Arial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AD03AA2-A1D9-8A82-C9E9-7939059F8217}"/>
              </a:ext>
            </a:extLst>
          </p:cNvPr>
          <p:cNvSpPr txBox="1"/>
          <p:nvPr/>
        </p:nvSpPr>
        <p:spPr>
          <a:xfrm>
            <a:off x="408420" y="912856"/>
            <a:ext cx="209326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Nominal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case</a:t>
            </a:r>
            <a:endParaRPr lang="en-US" b="1"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4F6F85C-0360-A8FB-84DE-C056C9E2C3BF}"/>
              </a:ext>
            </a:extLst>
          </p:cNvPr>
          <p:cNvSpPr txBox="1"/>
          <p:nvPr/>
        </p:nvSpPr>
        <p:spPr>
          <a:xfrm>
            <a:off x="2823882" y="3211685"/>
            <a:ext cx="341879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External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forces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+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Slope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Ground</a:t>
            </a:r>
            <a:endParaRPr lang="it-IT" sz="1600" b="1">
              <a:solidFill>
                <a:srgbClr val="822433"/>
              </a:solidFill>
              <a:cs typeface="Arial"/>
            </a:endParaRPr>
          </a:p>
        </p:txBody>
      </p:sp>
      <p:pic>
        <p:nvPicPr>
          <p:cNvPr id="14" name="Immagine 13" descr="Immagine che contiene testo, linea, Diagramma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55B580C8-00C0-7AD9-C06B-5CD9C7809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06" y="1251566"/>
            <a:ext cx="2310493" cy="1966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magine 14" descr="Immagine che contiene diagramma, linea, testo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70DF2034-B8DD-E444-8192-C3D094432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60" y="3575666"/>
            <a:ext cx="2616654" cy="2412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magine 18" descr="Immagine che contiene testo, diagramma, linea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70242B46-398D-08D2-49B4-C51B696154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247" b="13135"/>
          <a:stretch>
            <a:fillRect/>
          </a:stretch>
        </p:blipFill>
        <p:spPr>
          <a:xfrm>
            <a:off x="6267255" y="3575278"/>
            <a:ext cx="2726013" cy="2092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magine 19" descr="Immagine che contiene testo, diagramma, schermata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E72940A6-3691-E2B7-2BC4-414580892AA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72" b="13207"/>
          <a:stretch>
            <a:fillRect/>
          </a:stretch>
        </p:blipFill>
        <p:spPr>
          <a:xfrm>
            <a:off x="3115452" y="3576109"/>
            <a:ext cx="2826791" cy="2088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FEB8066E-FE79-262E-D756-244460006861}"/>
              </a:ext>
            </a:extLst>
          </p:cNvPr>
          <p:cNvSpPr/>
          <p:nvPr/>
        </p:nvSpPr>
        <p:spPr bwMode="auto">
          <a:xfrm>
            <a:off x="114006" y="856084"/>
            <a:ext cx="2609947" cy="2506147"/>
          </a:xfrm>
          <a:prstGeom prst="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643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79C28A-80E7-5CE5-818F-672571DC0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6AD6C36C-8F90-510C-AC7A-6641BC56E182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8EF2311-5CE4-7837-A346-95FAB9CAD28F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01E47575-940D-0120-11B1-133478089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BE929240-3A74-3031-600C-65B7370CC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E3247338-1B11-D2DE-5E37-1BE27F0A6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28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EF6BD7CE-D355-8262-8784-40ADB64BA5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>
                <a:solidFill>
                  <a:schemeClr val="bg1"/>
                </a:solidFill>
                <a:cs typeface="Arial"/>
              </a:rPr>
              <a:t>Simulation </a:t>
            </a:r>
            <a:r>
              <a:rPr lang="it-IT" sz="3600" err="1">
                <a:solidFill>
                  <a:schemeClr val="bg1"/>
                </a:solidFill>
                <a:cs typeface="Arial"/>
              </a:rPr>
              <a:t>Results</a:t>
            </a:r>
            <a:endParaRPr lang="it-IT" sz="3600">
              <a:solidFill>
                <a:schemeClr val="bg1"/>
              </a:solidFill>
              <a:cs typeface="Arial"/>
            </a:endParaRP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AA0934DA-A83E-6BA8-020D-87351C3AF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F72A1DC2-646C-38D7-AD8D-D4ED8EBF5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6812" y="392736"/>
            <a:ext cx="39698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altLang="it-IT" sz="2000" err="1">
                <a:solidFill>
                  <a:srgbClr val="FFFFFF"/>
                </a:solidFill>
                <a:latin typeface="Calibri"/>
                <a:ea typeface="ＭＳ Ｐゴシック"/>
                <a:cs typeface="Arial"/>
              </a:rPr>
              <a:t>Subtitle</a:t>
            </a:r>
            <a:endParaRPr lang="it-IT" err="1"/>
          </a:p>
        </p:txBody>
      </p:sp>
      <p:sp>
        <p:nvSpPr>
          <p:cNvPr id="11" name="CasellaDiTesto 18">
            <a:extLst>
              <a:ext uri="{FF2B5EF4-FFF2-40B4-BE49-F238E27FC236}">
                <a16:creationId xmlns:a16="http://schemas.microsoft.com/office/drawing/2014/main" id="{E8BAB4D5-8625-1B0C-560F-CB8F2D9FC30D}"/>
              </a:ext>
            </a:extLst>
          </p:cNvPr>
          <p:cNvSpPr txBox="1"/>
          <p:nvPr/>
        </p:nvSpPr>
        <p:spPr>
          <a:xfrm>
            <a:off x="7912273" y="418367"/>
            <a:ext cx="1273479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/>
            <a:r>
              <a:rPr lang="it-IT" sz="1600" err="1">
                <a:solidFill>
                  <a:srgbClr val="006778"/>
                </a:solidFill>
                <a:latin typeface="Arial"/>
                <a:ea typeface="ＭＳ Ｐゴシック"/>
                <a:cs typeface="Arial"/>
              </a:rPr>
              <a:t>subsubtitle</a:t>
            </a:r>
            <a:endParaRPr lang="it-IT" sz="1600" err="1">
              <a:solidFill>
                <a:srgbClr val="006778"/>
              </a:solidFill>
              <a:cs typeface="Arial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868E769-0396-2EE7-9589-67C53A367A9B}"/>
              </a:ext>
            </a:extLst>
          </p:cNvPr>
          <p:cNvSpPr txBox="1"/>
          <p:nvPr/>
        </p:nvSpPr>
        <p:spPr>
          <a:xfrm>
            <a:off x="333775" y="875533"/>
            <a:ext cx="202795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Nominal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case</a:t>
            </a:r>
            <a:endParaRPr lang="en-US" b="1"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9019E80-4AEB-C9DE-F509-577EA222F731}"/>
              </a:ext>
            </a:extLst>
          </p:cNvPr>
          <p:cNvSpPr txBox="1"/>
          <p:nvPr/>
        </p:nvSpPr>
        <p:spPr>
          <a:xfrm>
            <a:off x="2895320" y="3181068"/>
            <a:ext cx="334735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External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forces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+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Slope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Ground</a:t>
            </a:r>
            <a:endParaRPr lang="it-IT" sz="1600" b="1">
              <a:solidFill>
                <a:srgbClr val="822433"/>
              </a:solidFill>
              <a:cs typeface="Arial"/>
            </a:endParaRPr>
          </a:p>
        </p:txBody>
      </p:sp>
      <p:pic>
        <p:nvPicPr>
          <p:cNvPr id="5" name="Immagine 4" descr="Immagine che contiene testo, diagramma, schermata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E19DB870-67D1-8759-F2A6-2A8D9BA27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59" y="1229988"/>
            <a:ext cx="2159843" cy="195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magine 15" descr="Immagine che contiene diagramma, testo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4A72EB6F-1F59-4641-6E38-77D9E9B06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6" y="3521625"/>
            <a:ext cx="2726872" cy="2503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magine 16" descr="Immagine che contiene diagramma, schermata, testo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6B5407AC-36F3-C7EE-7CE2-0D8EE797B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729" y="3517835"/>
            <a:ext cx="2831647" cy="2480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magine 17" descr="Immagine che contiene testo, diagramma, Diagramma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62C1C683-A4B6-E4E3-35D2-38D10FF25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2641" y="3513656"/>
            <a:ext cx="2829314" cy="2472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ttangolo con angoli arrotondati 22">
            <a:extLst>
              <a:ext uri="{FF2B5EF4-FFF2-40B4-BE49-F238E27FC236}">
                <a16:creationId xmlns:a16="http://schemas.microsoft.com/office/drawing/2014/main" id="{9EBCCB7F-5FDC-C4C9-2682-A03108998C4C}"/>
              </a:ext>
            </a:extLst>
          </p:cNvPr>
          <p:cNvSpPr/>
          <p:nvPr/>
        </p:nvSpPr>
        <p:spPr bwMode="auto">
          <a:xfrm>
            <a:off x="104676" y="856084"/>
            <a:ext cx="2451326" cy="2506147"/>
          </a:xfrm>
          <a:prstGeom prst="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5815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5AE1BF-539C-F29F-AC6F-657637DD4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B6544DB1-D8EC-1AB2-9581-C8A6B6D6ED00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A1D36C8-A82F-0D6F-D503-F4F5B0A1FF8F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125D1398-BB3C-42BA-77C0-940615FC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E6F1E4C2-9E69-AF88-50F4-582EA6E64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 MPC </a:t>
            </a:r>
            <a:br>
              <a:rPr lang="it-IT" sz="1400"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Locomotion</a:t>
            </a:r>
            <a:endParaRPr lang="it-IT" err="1">
              <a:ea typeface="ＭＳ Ｐゴシック"/>
            </a:endParaRPr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0334686D-5936-A7C2-A27E-BBE785FCE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29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C3A1F622-CF47-9737-89A6-47F71BE7DF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cs typeface="Arial"/>
              </a:rPr>
              <a:t>Simulation</a:t>
            </a:r>
            <a:r>
              <a:rPr lang="it-IT" sz="3600">
                <a:solidFill>
                  <a:schemeClr val="bg1"/>
                </a:solidFill>
                <a:cs typeface="Arial"/>
              </a:rPr>
              <a:t> Results</a:t>
            </a:r>
            <a:endParaRPr lang="en-US" sz="3600" b="0">
              <a:solidFill>
                <a:schemeClr val="bg1"/>
              </a:solidFill>
              <a:cs typeface="Arial"/>
            </a:endParaRP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8CAC2AE4-4773-0289-4596-47DC1FA80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C71C3F35-DF34-666F-BC94-10E2EDF81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6812" y="392736"/>
            <a:ext cx="39698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altLang="it-IT" sz="2000" err="1">
                <a:solidFill>
                  <a:srgbClr val="FFFFFF"/>
                </a:solidFill>
                <a:latin typeface="Calibri"/>
                <a:ea typeface="ＭＳ Ｐゴシック"/>
                <a:cs typeface="Arial"/>
              </a:rPr>
              <a:t>Subtitle</a:t>
            </a:r>
            <a:endParaRPr lang="it-IT" err="1"/>
          </a:p>
        </p:txBody>
      </p:sp>
      <p:sp>
        <p:nvSpPr>
          <p:cNvPr id="11" name="CasellaDiTesto 18">
            <a:extLst>
              <a:ext uri="{FF2B5EF4-FFF2-40B4-BE49-F238E27FC236}">
                <a16:creationId xmlns:a16="http://schemas.microsoft.com/office/drawing/2014/main" id="{4DAE461E-9CB3-9E3E-90C0-0B632F278D16}"/>
              </a:ext>
            </a:extLst>
          </p:cNvPr>
          <p:cNvSpPr txBox="1"/>
          <p:nvPr/>
        </p:nvSpPr>
        <p:spPr>
          <a:xfrm>
            <a:off x="7912273" y="418367"/>
            <a:ext cx="1273479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/>
            <a:r>
              <a:rPr lang="it-IT" sz="1600" err="1">
                <a:solidFill>
                  <a:srgbClr val="006778"/>
                </a:solidFill>
                <a:latin typeface="Arial"/>
                <a:ea typeface="ＭＳ Ｐゴシック"/>
                <a:cs typeface="Arial"/>
              </a:rPr>
              <a:t>subsubtitle</a:t>
            </a:r>
            <a:endParaRPr lang="it-IT" sz="1600" err="1">
              <a:solidFill>
                <a:srgbClr val="006778"/>
              </a:solidFill>
              <a:cs typeface="Arial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3A366B5-031F-B5CA-3B58-960314902775}"/>
              </a:ext>
            </a:extLst>
          </p:cNvPr>
          <p:cNvSpPr txBox="1"/>
          <p:nvPr/>
        </p:nvSpPr>
        <p:spPr>
          <a:xfrm>
            <a:off x="384802" y="874658"/>
            <a:ext cx="212271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Nominal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case</a:t>
            </a:r>
            <a:endParaRPr lang="en-US" b="1" err="1"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92915F8-DC54-E259-5867-0C20454C041E}"/>
              </a:ext>
            </a:extLst>
          </p:cNvPr>
          <p:cNvSpPr txBox="1"/>
          <p:nvPr/>
        </p:nvSpPr>
        <p:spPr>
          <a:xfrm>
            <a:off x="2864704" y="3242301"/>
            <a:ext cx="341879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External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forces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+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Slope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Ground</a:t>
            </a:r>
            <a:endParaRPr lang="it-IT" sz="1600" b="1">
              <a:solidFill>
                <a:srgbClr val="822433"/>
              </a:solidFill>
              <a:cs typeface="Arial"/>
            </a:endParaRPr>
          </a:p>
        </p:txBody>
      </p:sp>
      <p:pic>
        <p:nvPicPr>
          <p:cNvPr id="5" name="Immagine 4" descr="Immagine che contiene testo, schermata, linea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4824BBE6-3B3A-531D-502A-26F0EF4D8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95" y="1211037"/>
            <a:ext cx="2232933" cy="1956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magine 13" descr="Immagine che contiene testo, diagramma, schermata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24BE743C-BE7A-E9FD-4D5B-463703D84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51" y="3580039"/>
            <a:ext cx="2630261" cy="2422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magine 14" descr="Immagine che contiene diagramma, linea, testo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916736E8-F9BD-AFC5-34E8-5B153681B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7807" y="3580719"/>
            <a:ext cx="2735716" cy="2421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magine 15" descr="Immagine che contiene diagramma, testo, linea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ADD40623-422E-B107-C6F7-35B5F7E136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4588" y="3581400"/>
            <a:ext cx="2715985" cy="2420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ttangolo con angoli arrotondati 22">
            <a:extLst>
              <a:ext uri="{FF2B5EF4-FFF2-40B4-BE49-F238E27FC236}">
                <a16:creationId xmlns:a16="http://schemas.microsoft.com/office/drawing/2014/main" id="{BEDC9C1B-BC78-61C8-4C07-208F62807653}"/>
              </a:ext>
            </a:extLst>
          </p:cNvPr>
          <p:cNvSpPr/>
          <p:nvPr/>
        </p:nvSpPr>
        <p:spPr bwMode="auto">
          <a:xfrm>
            <a:off x="114006" y="856084"/>
            <a:ext cx="2675261" cy="2506147"/>
          </a:xfrm>
          <a:prstGeom prst="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5074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B47DC56-1051-37CF-FCFC-43628B701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A6200-7BAB-4016-91CF-9D25A6659126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FA778D0-FAA9-FEBD-A61B-2ABE52AA4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>
                <a:latin typeface="Arial"/>
                <a:ea typeface="ＭＳ Ｐゴシック"/>
                <a:cs typeface="Arial"/>
              </a:rPr>
              <a:t>RL-</a:t>
            </a:r>
            <a:r>
              <a:rPr lang="it-IT" sz="1400" err="1">
                <a:latin typeface="Arial"/>
                <a:ea typeface="ＭＳ Ｐゴシック"/>
                <a:cs typeface="Arial"/>
              </a:rPr>
              <a:t>augmented</a:t>
            </a:r>
            <a:r>
              <a:rPr lang="it-IT" sz="1400">
                <a:latin typeface="Arial"/>
                <a:ea typeface="ＭＳ Ｐゴシック"/>
                <a:cs typeface="Arial"/>
              </a:rPr>
              <a:t> MPC </a:t>
            </a:r>
            <a:br>
              <a:rPr lang="it-IT" sz="1400">
                <a:latin typeface="Arial"/>
                <a:ea typeface="ＭＳ Ｐゴシック"/>
                <a:cs typeface="Arial"/>
              </a:rPr>
            </a:br>
            <a:r>
              <a:rPr lang="it-IT" sz="1400">
                <a:latin typeface="Arial"/>
                <a:ea typeface="ＭＳ Ｐゴシック"/>
                <a:cs typeface="Arial"/>
              </a:rPr>
              <a:t>for </a:t>
            </a:r>
            <a:r>
              <a:rPr lang="it-IT" sz="1400" err="1">
                <a:latin typeface="Arial"/>
                <a:ea typeface="ＭＳ Ｐゴシック"/>
                <a:cs typeface="Arial"/>
              </a:rPr>
              <a:t>Humanoid</a:t>
            </a:r>
            <a:r>
              <a:rPr lang="it-IT" sz="1400">
                <a:latin typeface="Arial"/>
                <a:ea typeface="ＭＳ Ｐゴシック"/>
                <a:cs typeface="Arial"/>
              </a:rPr>
              <a:t> </a:t>
            </a:r>
            <a:r>
              <a:rPr lang="it-IT" sz="1400" err="1">
                <a:latin typeface="Arial"/>
                <a:ea typeface="ＭＳ Ｐゴシック"/>
                <a:cs typeface="Arial"/>
              </a:rPr>
              <a:t>Locomotion</a:t>
            </a:r>
            <a:endParaRPr lang="it-IT" err="1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366D1EB-09D0-8956-C513-06936C46F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4E7BD465-0112-4827-B99B-3C14F22A4925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3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01B549B-770F-F403-9942-27A800041352}"/>
              </a:ext>
            </a:extLst>
          </p:cNvPr>
          <p:cNvSpPr/>
          <p:nvPr/>
        </p:nvSpPr>
        <p:spPr bwMode="auto">
          <a:xfrm>
            <a:off x="-95049" y="-2023"/>
            <a:ext cx="9245799" cy="616409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6000" b="1">
                <a:solidFill>
                  <a:srgbClr val="FFFFFF"/>
                </a:solidFill>
                <a:latin typeface="Calibri"/>
                <a:ea typeface="ＭＳ Ｐゴシック"/>
              </a:rPr>
              <a:t>INTRODUCTION</a:t>
            </a:r>
            <a:endParaRPr lang="it-IT" sz="6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/>
              <a:ea typeface="ＭＳ Ｐゴシック"/>
              <a:cs typeface="Calibri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0948908-5685-8C63-0E70-FC2CBCE6B54F}"/>
              </a:ext>
            </a:extLst>
          </p:cNvPr>
          <p:cNvSpPr/>
          <p:nvPr/>
        </p:nvSpPr>
        <p:spPr bwMode="auto">
          <a:xfrm>
            <a:off x="-101329" y="6151154"/>
            <a:ext cx="1332722" cy="23518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4350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A38298-3CFE-C7D7-C30A-3BDAF783A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82C1FB0F-BE3D-5F0A-4151-FAC969044957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E114AEC-E630-0B9B-C166-EDA14511768C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95293C19-F504-9892-9092-D80CE0B58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F82EC200-D450-C56D-4355-09A787D5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1D83BACE-A40F-F2A7-2E1D-1A25B6067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30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A9B453FA-39EF-9CC9-A763-B4D15D73CE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cs typeface="Arial"/>
              </a:rPr>
              <a:t>SImulation</a:t>
            </a:r>
            <a:r>
              <a:rPr lang="it-IT" sz="3600">
                <a:solidFill>
                  <a:schemeClr val="bg1"/>
                </a:solidFill>
                <a:cs typeface="Arial"/>
              </a:rPr>
              <a:t> </a:t>
            </a:r>
            <a:r>
              <a:rPr lang="it-IT" sz="3600" err="1">
                <a:solidFill>
                  <a:schemeClr val="bg1"/>
                </a:solidFill>
                <a:cs typeface="Arial"/>
              </a:rPr>
              <a:t>Results</a:t>
            </a: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2AFA2696-D9D8-03D8-9D7C-48D9B5583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5F1232EB-9622-D53C-087F-62819ACA4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6812" y="392736"/>
            <a:ext cx="39698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altLang="it-IT" sz="2000" err="1">
                <a:solidFill>
                  <a:srgbClr val="FFFFFF"/>
                </a:solidFill>
                <a:latin typeface="Calibri"/>
                <a:ea typeface="ＭＳ Ｐゴシック"/>
                <a:cs typeface="Arial"/>
              </a:rPr>
              <a:t>Subtitle</a:t>
            </a:r>
            <a:endParaRPr lang="it-IT" err="1"/>
          </a:p>
        </p:txBody>
      </p:sp>
      <p:sp>
        <p:nvSpPr>
          <p:cNvPr id="11" name="CasellaDiTesto 18">
            <a:extLst>
              <a:ext uri="{FF2B5EF4-FFF2-40B4-BE49-F238E27FC236}">
                <a16:creationId xmlns:a16="http://schemas.microsoft.com/office/drawing/2014/main" id="{2F0B8741-0FBB-D0ED-CDAF-03FC77D82772}"/>
              </a:ext>
            </a:extLst>
          </p:cNvPr>
          <p:cNvSpPr txBox="1"/>
          <p:nvPr/>
        </p:nvSpPr>
        <p:spPr>
          <a:xfrm>
            <a:off x="7912273" y="418367"/>
            <a:ext cx="1273479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/>
            <a:r>
              <a:rPr lang="it-IT" sz="1600" err="1">
                <a:solidFill>
                  <a:srgbClr val="006778"/>
                </a:solidFill>
                <a:latin typeface="Arial"/>
                <a:ea typeface="ＭＳ Ｐゴシック"/>
                <a:cs typeface="Arial"/>
              </a:rPr>
              <a:t>subsubtitle</a:t>
            </a:r>
            <a:endParaRPr lang="it-IT" sz="1600" err="1">
              <a:solidFill>
                <a:srgbClr val="006778"/>
              </a:solidFill>
              <a:cs typeface="Arial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99BB147-61C9-827F-416C-E5D438FEF920}"/>
              </a:ext>
            </a:extLst>
          </p:cNvPr>
          <p:cNvSpPr txBox="1"/>
          <p:nvPr/>
        </p:nvSpPr>
        <p:spPr>
          <a:xfrm>
            <a:off x="2793266" y="956300"/>
            <a:ext cx="341879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External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forces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+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Slope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Ground</a:t>
            </a:r>
            <a:endParaRPr lang="it-IT" sz="1600" b="1">
              <a:solidFill>
                <a:srgbClr val="822433"/>
              </a:solidFill>
              <a:cs typeface="Arial"/>
            </a:endParaRPr>
          </a:p>
        </p:txBody>
      </p:sp>
      <p:pic>
        <p:nvPicPr>
          <p:cNvPr id="6" name="Immagine 5" descr="Immagine che contiene testo, diagramma, linea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58E239EF-2EA9-13EE-EDEF-99990A916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91" y="2277600"/>
            <a:ext cx="8797018" cy="3558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A2CB34B-B93F-50C2-7306-F0349D6F32D0}"/>
              </a:ext>
            </a:extLst>
          </p:cNvPr>
          <p:cNvSpPr txBox="1"/>
          <p:nvPr/>
        </p:nvSpPr>
        <p:spPr>
          <a:xfrm>
            <a:off x="1946222" y="1568621"/>
            <a:ext cx="524555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 err="1">
                <a:solidFill>
                  <a:srgbClr val="006778"/>
                </a:solidFill>
                <a:latin typeface="Arial"/>
                <a:ea typeface="ＭＳ Ｐゴシック"/>
                <a:cs typeface="Arial"/>
              </a:rPr>
              <a:t>Approach</a:t>
            </a:r>
            <a:r>
              <a:rPr lang="it-IT" sz="1600" b="1">
                <a:solidFill>
                  <a:srgbClr val="006778"/>
                </a:solidFill>
                <a:latin typeface="Arial"/>
                <a:ea typeface="ＭＳ Ｐゴシック"/>
                <a:cs typeface="Arial"/>
              </a:rPr>
              <a:t> 3 with feet </a:t>
            </a:r>
            <a:r>
              <a:rPr lang="it-IT" sz="1600" b="1" err="1">
                <a:solidFill>
                  <a:srgbClr val="006778"/>
                </a:solidFill>
                <a:latin typeface="Arial"/>
                <a:ea typeface="ＭＳ Ｐゴシック"/>
                <a:cs typeface="Arial"/>
              </a:rPr>
              <a:t>saturation</a:t>
            </a:r>
            <a:r>
              <a:rPr lang="it-IT" sz="1600" b="1">
                <a:solidFill>
                  <a:srgbClr val="006778"/>
                </a:solidFill>
                <a:latin typeface="Arial"/>
                <a:ea typeface="ＭＳ Ｐゴシック"/>
                <a:cs typeface="Arial"/>
              </a:rPr>
              <a:t> to </a:t>
            </a:r>
            <a:r>
              <a:rPr lang="it-IT" sz="1600" b="1" err="1">
                <a:solidFill>
                  <a:srgbClr val="006778"/>
                </a:solidFill>
                <a:latin typeface="Arial"/>
                <a:ea typeface="ＭＳ Ｐゴシック"/>
                <a:cs typeface="Arial"/>
              </a:rPr>
              <a:t>prevent</a:t>
            </a:r>
            <a:r>
              <a:rPr lang="it-IT" sz="1600" b="1">
                <a:solidFill>
                  <a:srgbClr val="006778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006778"/>
                </a:solidFill>
                <a:latin typeface="Arial"/>
                <a:ea typeface="ＭＳ Ｐゴシック"/>
                <a:cs typeface="Arial"/>
              </a:rPr>
              <a:t>collision</a:t>
            </a:r>
            <a:endParaRPr lang="it-IT" sz="1600" b="1" err="1">
              <a:solidFill>
                <a:srgbClr val="006778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419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EF4407-7C77-5E7F-2F75-DB1463964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C15E3A98-2C4A-E127-C106-426F5CC4B528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CFC1385-7F4D-8BA6-D58D-488C71D85D2A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9AE8A138-CDFB-14FD-30FA-3A416B7C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4E0BD788-9708-E4B4-E7EE-4DA46B3AE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4CA907D6-4C37-F62A-920E-E4539C376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31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82EF56D3-C537-F2DB-729F-F8D88C0220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cs typeface="Arial"/>
              </a:rPr>
              <a:t>Simulations</a:t>
            </a:r>
            <a:endParaRPr lang="en-US" err="1"/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11D23A1E-C7A5-D461-1CC7-37A870270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21E929D-6EE9-EF3C-6728-918E900A904A}"/>
              </a:ext>
            </a:extLst>
          </p:cNvPr>
          <p:cNvSpPr txBox="1"/>
          <p:nvPr/>
        </p:nvSpPr>
        <p:spPr>
          <a:xfrm>
            <a:off x="864454" y="856429"/>
            <a:ext cx="679938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Sim 2 – 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Walking on the spot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, with </a:t>
            </a:r>
            <a:r>
              <a:rPr lang="it-IT" sz="1600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forces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, no </a:t>
            </a:r>
            <a:r>
              <a:rPr lang="it-IT" sz="1600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terrain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inclination</a:t>
            </a:r>
            <a:endParaRPr lang="en-US" sz="1600" err="1">
              <a:solidFill>
                <a:srgbClr val="822433"/>
              </a:solidFill>
              <a:latin typeface="Arial"/>
              <a:ea typeface="ＭＳ Ｐゴシック"/>
              <a:cs typeface="Arial"/>
            </a:endParaRPr>
          </a:p>
          <a:p>
            <a:endParaRPr lang="it-IT" sz="1600">
              <a:solidFill>
                <a:srgbClr val="822433"/>
              </a:solidFill>
              <a:cs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221167-33B7-B629-54A8-A67E714545CD}"/>
              </a:ext>
            </a:extLst>
          </p:cNvPr>
          <p:cNvSpPr txBox="1"/>
          <p:nvPr/>
        </p:nvSpPr>
        <p:spPr>
          <a:xfrm>
            <a:off x="864453" y="1251444"/>
            <a:ext cx="7484806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latin typeface="Arial"/>
                <a:ea typeface="ＭＳ Ｐゴシック"/>
                <a:cs typeface="Arial"/>
              </a:rPr>
              <a:t>Trade</a:t>
            </a:r>
            <a:endParaRPr lang="en-US"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Nominal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case (IS-MPC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only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</a:t>
            </a:r>
          </a:p>
        </p:txBody>
      </p:sp>
      <p:pic>
        <p:nvPicPr>
          <p:cNvPr id="9" name="traj1_nominal_suboptimal_edit">
            <a:hlinkClick r:id="" action="ppaction://media"/>
            <a:extLst>
              <a:ext uri="{FF2B5EF4-FFF2-40B4-BE49-F238E27FC236}">
                <a16:creationId xmlns:a16="http://schemas.microsoft.com/office/drawing/2014/main" id="{59E4993E-E538-6263-B8CC-C0A0BAB2B2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335" y="1997684"/>
            <a:ext cx="6923606" cy="3864623"/>
          </a:xfrm>
          <a:prstGeom prst="rect">
            <a:avLst/>
          </a:prstGeom>
        </p:spPr>
      </p:pic>
      <p:pic>
        <p:nvPicPr>
          <p:cNvPr id="10" name="Immagine 9" descr="Immagine che contiene testo, diagramma, schermata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77DC8253-1730-ED60-73A4-6E3662C890E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2" b="11243"/>
          <a:stretch>
            <a:fillRect/>
          </a:stretch>
        </p:blipFill>
        <p:spPr>
          <a:xfrm>
            <a:off x="7152887" y="855019"/>
            <a:ext cx="1823065" cy="1684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065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8C4C3A-99D8-2E15-3A9D-D5CC21CE7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Immagine che contiene testo, diagramma, schermata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FB28019F-6B2C-1228-3A81-6D8F54D466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4" r="-6292" b="15000"/>
          <a:stretch>
            <a:fillRect/>
          </a:stretch>
        </p:blipFill>
        <p:spPr>
          <a:xfrm>
            <a:off x="7414878" y="754188"/>
            <a:ext cx="1590652" cy="1381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DBEF241C-3D68-DF11-7D02-7EEC563A58AC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84E77E5-1CAA-30E2-8305-65A256FBEE58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9A0DEAB7-A5FE-D740-D09E-10EB70747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202B9D66-C5C4-F5F6-B7ED-40AF7AB61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675348DF-941E-9244-73E8-6B977D35E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32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868B459D-A652-1306-1D46-A1FA010D3D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cs typeface="Arial"/>
              </a:rPr>
              <a:t>Simulations</a:t>
            </a:r>
            <a:endParaRPr lang="en-US" err="1"/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A2895148-27BF-BC01-6F7D-6D46E4439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F7B1436-A611-88F8-B81D-A0014EE8DA4D}"/>
              </a:ext>
            </a:extLst>
          </p:cNvPr>
          <p:cNvSpPr txBox="1"/>
          <p:nvPr/>
        </p:nvSpPr>
        <p:spPr>
          <a:xfrm>
            <a:off x="568499" y="866635"/>
            <a:ext cx="618706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Sim 2 –  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Walking on the spot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, with </a:t>
            </a:r>
            <a:r>
              <a:rPr lang="it-IT" sz="1600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forces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, no </a:t>
            </a:r>
            <a:r>
              <a:rPr lang="it-IT" sz="1600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terrain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inclination</a:t>
            </a:r>
            <a:endParaRPr lang="en-US" sz="1600" err="1">
              <a:solidFill>
                <a:srgbClr val="822433"/>
              </a:solidFill>
              <a:latin typeface="Arial"/>
              <a:ea typeface="ＭＳ Ｐゴシック"/>
              <a:cs typeface="Arial"/>
            </a:endParaRPr>
          </a:p>
          <a:p>
            <a:endParaRPr lang="it-IT" sz="1600">
              <a:solidFill>
                <a:srgbClr val="822433"/>
              </a:solidFill>
              <a:cs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268BBE3-3676-3557-7048-1882F1E72D5D}"/>
              </a:ext>
            </a:extLst>
          </p:cNvPr>
          <p:cNvSpPr txBox="1"/>
          <p:nvPr/>
        </p:nvSpPr>
        <p:spPr>
          <a:xfrm>
            <a:off x="568498" y="1251444"/>
            <a:ext cx="5423324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latin typeface="Arial"/>
                <a:ea typeface="ＭＳ Ｐゴシック"/>
                <a:cs typeface="Arial"/>
              </a:rPr>
              <a:t>Trade</a:t>
            </a:r>
            <a:endParaRPr lang="en-US"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Approach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3</a:t>
            </a:r>
            <a:endParaRPr lang="it-IT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9" name="traj1_scaled09_edit">
            <a:hlinkClick r:id="" action="ppaction://media"/>
            <a:extLst>
              <a:ext uri="{FF2B5EF4-FFF2-40B4-BE49-F238E27FC236}">
                <a16:creationId xmlns:a16="http://schemas.microsoft.com/office/drawing/2014/main" id="{C7F8F7AB-B220-51E3-28A8-8691145158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355" y="1844778"/>
            <a:ext cx="7294789" cy="4094390"/>
          </a:xfrm>
          <a:prstGeom prst="rect">
            <a:avLst/>
          </a:prstGeom>
        </p:spPr>
      </p:pic>
      <p:pic>
        <p:nvPicPr>
          <p:cNvPr id="15" name="Immagine 14" descr="Immagine che contiene diagramma, testo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007E3DCB-3525-2093-D4CB-A8DE58131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8107" y="2225545"/>
            <a:ext cx="1318534" cy="1217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magine 16" descr="Immagine che contiene diagramma, schermata, testo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C6993E25-CCFC-F53C-854B-6AD2B2E1DB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7622" y="3517833"/>
            <a:ext cx="1372282" cy="1204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magine 18" descr="Immagine che contiene testo, diagramma, Diagramma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135BDC1D-32E8-60EE-85E6-A8FF0C919E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9953" y="4799529"/>
            <a:ext cx="1369949" cy="1197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255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F55CED-0066-66BD-BE65-8E62D28C4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25014EC6-36BA-087A-41D3-AC66E15FB8C3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336EA6D-7214-5B22-483B-390913EAD7C7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7993C3C9-6C72-FF3C-5673-2B4CB0445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9A16FE3D-7741-DE34-C1DA-AEAEB5C2C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928DC9B0-6B0D-28BC-705F-79C445EA7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33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B410DB41-F343-B51B-A7D1-532A0DC47F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cs typeface="Arial"/>
              </a:rPr>
              <a:t>Simulations</a:t>
            </a:r>
            <a:endParaRPr lang="en-US" err="1"/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5313B05E-CB92-FBCB-BA27-729A20A05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73E3DB7-EC60-81C4-49D4-32A76AD0790A}"/>
              </a:ext>
            </a:extLst>
          </p:cNvPr>
          <p:cNvSpPr txBox="1"/>
          <p:nvPr/>
        </p:nvSpPr>
        <p:spPr>
          <a:xfrm>
            <a:off x="660347" y="856429"/>
            <a:ext cx="679938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Sim 3 – 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Straight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line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trajectory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, with </a:t>
            </a:r>
            <a:r>
              <a:rPr lang="it-IT" sz="1600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forces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and </a:t>
            </a:r>
            <a:r>
              <a:rPr lang="it-IT" sz="1600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inclination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(x: 3°, y: 1°)</a:t>
            </a:r>
            <a:endParaRPr lang="en-US" sz="1600" err="1">
              <a:solidFill>
                <a:srgbClr val="822433"/>
              </a:solidFill>
              <a:latin typeface="Arial"/>
              <a:ea typeface="ＭＳ Ｐゴシック"/>
              <a:cs typeface="Arial"/>
            </a:endParaRPr>
          </a:p>
          <a:p>
            <a:endParaRPr lang="it-IT" sz="1600">
              <a:solidFill>
                <a:srgbClr val="822433"/>
              </a:solidFill>
              <a:cs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B1C14C5-D869-ED0D-3285-39B65E8BE07E}"/>
              </a:ext>
            </a:extLst>
          </p:cNvPr>
          <p:cNvSpPr txBox="1"/>
          <p:nvPr/>
        </p:nvSpPr>
        <p:spPr>
          <a:xfrm>
            <a:off x="752194" y="1251444"/>
            <a:ext cx="7484806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latin typeface="Arial"/>
                <a:ea typeface="ＭＳ Ｐゴシック"/>
                <a:cs typeface="Arial"/>
              </a:rPr>
              <a:t>Trade</a:t>
            </a:r>
            <a:endParaRPr lang="en-US"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Nominal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(IS-MPC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only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</a:t>
            </a:r>
            <a:endParaRPr lang="it-IT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6" name="traj1_gravity_nominal_edit">
            <a:hlinkClick r:id="" action="ppaction://media"/>
            <a:extLst>
              <a:ext uri="{FF2B5EF4-FFF2-40B4-BE49-F238E27FC236}">
                <a16:creationId xmlns:a16="http://schemas.microsoft.com/office/drawing/2014/main" id="{DBD89F29-9B0E-BC18-C289-DC3113C36D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204" y="1982574"/>
            <a:ext cx="7009040" cy="3941309"/>
          </a:xfrm>
          <a:prstGeom prst="rect">
            <a:avLst/>
          </a:prstGeom>
        </p:spPr>
      </p:pic>
      <p:pic>
        <p:nvPicPr>
          <p:cNvPr id="10" name="Immagine 9" descr="Immagine che contiene testo, linea, Diagramma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4797948E-C145-042F-0CEF-011E7398895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3510" r="-2282" b="12925"/>
          <a:stretch>
            <a:fillRect/>
          </a:stretch>
        </p:blipFill>
        <p:spPr>
          <a:xfrm>
            <a:off x="7256593" y="821317"/>
            <a:ext cx="1789106" cy="1355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281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C02610-2BE4-4E00-CAF0-CA2EC35BF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513D5E5C-198E-EE5C-8E45-818D35043859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C9CA233-37C5-9C8B-7AB5-9EB9C006FF4D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4E7312EB-78C5-8A9C-B9A8-E0F99E68F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F3E94A84-F7DE-F12E-3AC7-956F97120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A42D0BAD-3F6A-D861-B24D-AC9077FA4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34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D06D6853-6234-82D5-A316-EFFDA9FEEC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cs typeface="Arial"/>
              </a:rPr>
              <a:t>Simulations</a:t>
            </a:r>
            <a:endParaRPr lang="en-US" err="1"/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0F17C60E-BD2E-8F52-9891-F2833EC04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7D8CD26-9669-A8DD-70AE-7CE03D150BF4}"/>
              </a:ext>
            </a:extLst>
          </p:cNvPr>
          <p:cNvSpPr txBox="1"/>
          <p:nvPr/>
        </p:nvSpPr>
        <p:spPr>
          <a:xfrm>
            <a:off x="421489" y="897250"/>
            <a:ext cx="73738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Sim 3 – 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Straight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line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trajectory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, with </a:t>
            </a:r>
            <a:r>
              <a:rPr lang="it-IT" sz="1600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forces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and </a:t>
            </a:r>
            <a:r>
              <a:rPr lang="it-IT" sz="1600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inclination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 (x: 3°, y: 1°)</a:t>
            </a:r>
            <a:endParaRPr lang="en-US" sz="1600" err="1">
              <a:solidFill>
                <a:srgbClr val="822433"/>
              </a:solidFill>
              <a:latin typeface="Arial"/>
              <a:ea typeface="ＭＳ Ｐゴシック"/>
              <a:cs typeface="Arial"/>
            </a:endParaRPr>
          </a:p>
          <a:p>
            <a:endParaRPr lang="it-IT" sz="1600">
              <a:solidFill>
                <a:srgbClr val="822433"/>
              </a:solidFill>
              <a:cs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9E1035B-953B-0986-10AA-395227858F1B}"/>
              </a:ext>
            </a:extLst>
          </p:cNvPr>
          <p:cNvSpPr txBox="1"/>
          <p:nvPr/>
        </p:nvSpPr>
        <p:spPr>
          <a:xfrm>
            <a:off x="374596" y="1292265"/>
            <a:ext cx="7484806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latin typeface="Arial"/>
                <a:ea typeface="ＭＳ Ｐゴシック"/>
                <a:cs typeface="Arial"/>
              </a:rPr>
              <a:t>Trade</a:t>
            </a:r>
            <a:endParaRPr lang="en-US"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Approach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3</a:t>
            </a:r>
            <a:endParaRPr lang="it-IT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9" name="traj1_gravity_scaled09_edit">
            <a:hlinkClick r:id="" action="ppaction://media"/>
            <a:extLst>
              <a:ext uri="{FF2B5EF4-FFF2-40B4-BE49-F238E27FC236}">
                <a16:creationId xmlns:a16="http://schemas.microsoft.com/office/drawing/2014/main" id="{882A208F-B906-9592-31E1-591BBFC8DD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231" y="2119102"/>
            <a:ext cx="6968218" cy="3839256"/>
          </a:xfrm>
          <a:prstGeom prst="rect">
            <a:avLst/>
          </a:prstGeom>
        </p:spPr>
      </p:pic>
      <p:pic>
        <p:nvPicPr>
          <p:cNvPr id="10" name="Immagine 9" descr="Immagine che contiene testo, linea, Diagramma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14B29BE1-A6FA-D8F9-3F81-DFBF5170672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3510" r="-2282" b="12925"/>
          <a:stretch>
            <a:fillRect/>
          </a:stretch>
        </p:blipFill>
        <p:spPr>
          <a:xfrm>
            <a:off x="7277004" y="729469"/>
            <a:ext cx="1789106" cy="1355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magine 18" descr="Immagine che contiene diagramma, linea, testo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72624FBA-3E9C-6D54-3CB7-66E39081E9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8680" y="2167326"/>
            <a:ext cx="1545090" cy="1351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Immagine 23" descr="Immagine che contiene testo, diagramma, schermata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E78A825B-8796-D19B-3935-2327431812A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472" b="13207"/>
          <a:stretch>
            <a:fillRect/>
          </a:stretch>
        </p:blipFill>
        <p:spPr>
          <a:xfrm>
            <a:off x="7391496" y="3627136"/>
            <a:ext cx="1561327" cy="1119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magine 21" descr="Immagine che contiene testo, diagramma, linea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10512A8E-F4B9-E2BE-4A35-301A3CAD5CF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-247" b="13135"/>
          <a:stretch>
            <a:fillRect/>
          </a:stretch>
        </p:blipFill>
        <p:spPr>
          <a:xfrm>
            <a:off x="7389844" y="4840742"/>
            <a:ext cx="1542191" cy="1112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14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B69A2-D0A6-7EF6-0791-8EAA10285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7D35E50F-0532-D62F-98E5-29E171E23EA4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EB06129-955F-232C-FE88-29A4B4A8AA10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D4750E56-148C-3441-73AC-22F354AA8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8E6B88FF-6FB7-B5C6-E55F-63B99F23A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2538C4EA-3248-394D-A838-72C3120A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35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54054493-B9A1-4FA1-0792-DE0D8D97F8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cs typeface="Arial"/>
              </a:rPr>
              <a:t>Simulations</a:t>
            </a:r>
            <a:endParaRPr lang="en-US" err="1"/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DDA541D6-0E2E-5459-1A04-5634C91AF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82C9AEC-3255-48F2-8D66-29E7D7985D29}"/>
              </a:ext>
            </a:extLst>
          </p:cNvPr>
          <p:cNvSpPr txBox="1"/>
          <p:nvPr/>
        </p:nvSpPr>
        <p:spPr>
          <a:xfrm>
            <a:off x="299025" y="856429"/>
            <a:ext cx="737381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Sim 4 –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Validation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trajectory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, with </a:t>
            </a:r>
            <a:r>
              <a:rPr lang="it-IT" sz="1600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forces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, no </a:t>
            </a:r>
            <a:r>
              <a:rPr lang="it-IT" sz="1600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inclination</a:t>
            </a:r>
            <a:endParaRPr lang="en-US" sz="1600" err="1">
              <a:solidFill>
                <a:srgbClr val="822433"/>
              </a:solidFill>
              <a:latin typeface="Arial"/>
              <a:ea typeface="ＭＳ Ｐゴシック"/>
              <a:cs typeface="Arial"/>
            </a:endParaRPr>
          </a:p>
          <a:p>
            <a:endParaRPr lang="it-IT" sz="1600">
              <a:solidFill>
                <a:srgbClr val="822433"/>
              </a:solidFill>
              <a:latin typeface="Arial"/>
              <a:ea typeface="ＭＳ Ｐゴシック"/>
              <a:cs typeface="Arial"/>
            </a:endParaRPr>
          </a:p>
          <a:p>
            <a:endParaRPr lang="it-IT" sz="1600">
              <a:solidFill>
                <a:srgbClr val="822433"/>
              </a:solidFill>
              <a:cs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F9399C9-FDC9-EEFE-FE76-4D145446CD96}"/>
              </a:ext>
            </a:extLst>
          </p:cNvPr>
          <p:cNvSpPr txBox="1"/>
          <p:nvPr/>
        </p:nvSpPr>
        <p:spPr>
          <a:xfrm>
            <a:off x="252132" y="1251444"/>
            <a:ext cx="7484806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latin typeface="Arial"/>
                <a:ea typeface="ＭＳ Ｐゴシック"/>
                <a:cs typeface="Arial"/>
              </a:rPr>
              <a:t>Trade</a:t>
            </a:r>
            <a:endParaRPr lang="en-US"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it-IT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6" name="traj101_gravity_scaled09_edit">
            <a:hlinkClick r:id="" action="ppaction://media"/>
            <a:extLst>
              <a:ext uri="{FF2B5EF4-FFF2-40B4-BE49-F238E27FC236}">
                <a16:creationId xmlns:a16="http://schemas.microsoft.com/office/drawing/2014/main" id="{BDD480EB-A5C5-1E9B-BF32-A04EA65BAF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077" y="2254075"/>
            <a:ext cx="6581955" cy="3715829"/>
          </a:xfrm>
          <a:prstGeom prst="rect">
            <a:avLst/>
          </a:prstGeom>
        </p:spPr>
      </p:pic>
      <p:sp>
        <p:nvSpPr>
          <p:cNvPr id="12" name="CasellaDiTesto 4">
            <a:extLst>
              <a:ext uri="{FF2B5EF4-FFF2-40B4-BE49-F238E27FC236}">
                <a16:creationId xmlns:a16="http://schemas.microsoft.com/office/drawing/2014/main" id="{9F8C9867-9804-3D70-0F44-503DC28330F5}"/>
              </a:ext>
            </a:extLst>
          </p:cNvPr>
          <p:cNvSpPr txBox="1"/>
          <p:nvPr/>
        </p:nvSpPr>
        <p:spPr>
          <a:xfrm>
            <a:off x="178089" y="1198967"/>
            <a:ext cx="7484806" cy="12157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latin typeface="Arial"/>
                <a:ea typeface="ＭＳ Ｐゴシック"/>
                <a:cs typeface="Arial"/>
              </a:rPr>
              <a:t>Trade</a:t>
            </a:r>
            <a:endParaRPr lang="en-US"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Approach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3</a:t>
            </a:r>
          </a:p>
          <a:p>
            <a:pPr marL="285750" indent="-285750">
              <a:buFont typeface="Arial"/>
              <a:buChar char="•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Most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common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modes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of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failure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are feet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collision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or solver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failure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when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changing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direction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: the agent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not</a:t>
            </a:r>
            <a:r>
              <a:rPr lang="it-IT" sz="16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generalizing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well</a:t>
            </a:r>
            <a:endParaRPr lang="it-IT" sz="1600" err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it-IT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722375-0A2F-9F9E-9B9D-ED27997D30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6284" y="858837"/>
            <a:ext cx="2112055" cy="1498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332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C8E3D3-F0E4-C407-77B3-52D8C61FD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4A08F3CB-B68C-42D0-704F-4354BE9D701B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E838E0A-EC48-05D1-62B0-5B22BDB201D3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E7432EB7-2F85-0765-DC2A-3D19BB5E3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7734F63E-891D-4486-1021-63089A9F8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2EAA3D81-C573-34D9-8C5A-2493CDD9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36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840FD7E4-E3CF-7427-63DA-EEA64AA77F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cs typeface="Arial"/>
              </a:rPr>
              <a:t>Simulations</a:t>
            </a:r>
            <a:endParaRPr lang="en-US" err="1"/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FD68CE54-4504-65F5-8E61-AFA4BA003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6F87E28-DF55-7F89-7ADC-70D10473239D}"/>
              </a:ext>
            </a:extLst>
          </p:cNvPr>
          <p:cNvSpPr txBox="1"/>
          <p:nvPr/>
        </p:nvSpPr>
        <p:spPr>
          <a:xfrm>
            <a:off x="88847" y="856429"/>
            <a:ext cx="635034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Sim 5 –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Validation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trajectory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, with </a:t>
            </a:r>
            <a:r>
              <a:rPr lang="it-IT" sz="1600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forces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, </a:t>
            </a:r>
            <a:r>
              <a:rPr lang="it-IT" sz="1600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inclination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(x: 3°, y: 1°) and </a:t>
            </a:r>
            <a:r>
              <a:rPr lang="it-IT" sz="1600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saturated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actions</a:t>
            </a:r>
            <a:endParaRPr lang="en-US" sz="1600" err="1">
              <a:solidFill>
                <a:srgbClr val="822433"/>
              </a:solidFill>
              <a:latin typeface="Arial"/>
              <a:ea typeface="ＭＳ Ｐゴシック"/>
              <a:cs typeface="Arial"/>
            </a:endParaRPr>
          </a:p>
          <a:p>
            <a:endParaRPr lang="it-IT" sz="1600">
              <a:solidFill>
                <a:srgbClr val="822433"/>
              </a:solidFill>
              <a:cs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7339C2F-DF34-3210-27E4-352D881FC825}"/>
              </a:ext>
            </a:extLst>
          </p:cNvPr>
          <p:cNvSpPr txBox="1"/>
          <p:nvPr/>
        </p:nvSpPr>
        <p:spPr>
          <a:xfrm>
            <a:off x="88846" y="1413189"/>
            <a:ext cx="6984744" cy="9694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latin typeface="Arial"/>
                <a:ea typeface="ＭＳ Ｐゴシック"/>
                <a:cs typeface="Arial"/>
              </a:rPr>
              <a:t>Trade</a:t>
            </a:r>
            <a:endParaRPr lang="en-US"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Approach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3 – Trainable scaling factor and learned L</a:t>
            </a:r>
            <a:endParaRPr lang="it-IT" sz="16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Actions are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saturated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to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prevent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feet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collision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and for max. displacement, model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trained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from scratch</a:t>
            </a:r>
            <a:endParaRPr lang="it-IT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6" name="traj101_gravity_scaled09_feetcollision_edit">
            <a:hlinkClick r:id="" action="ppaction://media"/>
            <a:extLst>
              <a:ext uri="{FF2B5EF4-FFF2-40B4-BE49-F238E27FC236}">
                <a16:creationId xmlns:a16="http://schemas.microsoft.com/office/drawing/2014/main" id="{357E165E-0CBF-6144-2CC4-3676448BB0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432" y="2471468"/>
            <a:ext cx="6337797" cy="3540411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95EDFC31-B05B-856D-1FF5-A7D577375D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8891" y="766989"/>
            <a:ext cx="2356984" cy="1610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magine 12" descr="Immagine che contiene testo, diagramma, linea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D709444B-E3FE-88C0-8CBD-356332F6A38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581" r="50084" b="-287"/>
          <a:stretch>
            <a:fillRect/>
          </a:stretch>
        </p:blipFill>
        <p:spPr>
          <a:xfrm>
            <a:off x="6786412" y="2522528"/>
            <a:ext cx="2095043" cy="1761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magine 14" descr="Immagine che contiene testo, diagramma, linea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6D79D23F-139A-0D1B-DA13-9313B022A25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2491" r="-526" b="-287"/>
          <a:stretch>
            <a:fillRect/>
          </a:stretch>
        </p:blipFill>
        <p:spPr>
          <a:xfrm>
            <a:off x="6817179" y="4379904"/>
            <a:ext cx="2092702" cy="1608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152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40FCD7-E8CC-4177-CE00-54FF11BF1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0A3AD66-9FE7-F70E-F979-0695C2BC2FB0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6BEA237-14EF-5A96-0AB7-10881B4557D0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FED12274-390D-1567-D599-A4910116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995C908C-7931-6BC5-9EFD-C876BBCF2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5330EBCF-8277-1203-803E-85D9CE45D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37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08D5AD73-C5C7-7610-596B-BCF4609539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cs typeface="Arial"/>
              </a:rPr>
              <a:t>Simulations</a:t>
            </a:r>
            <a:endParaRPr lang="en-US" err="1"/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6345557B-8EC1-B106-23A2-AC272CC5B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567FA18-F499-6921-E2C1-CE9CB969A45D}"/>
              </a:ext>
            </a:extLst>
          </p:cNvPr>
          <p:cNvSpPr txBox="1"/>
          <p:nvPr/>
        </p:nvSpPr>
        <p:spPr>
          <a:xfrm>
            <a:off x="88847" y="856429"/>
            <a:ext cx="635034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Sim 5 –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Validation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trajectory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, with </a:t>
            </a:r>
            <a:r>
              <a:rPr lang="it-IT" sz="1600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forces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, </a:t>
            </a:r>
            <a:r>
              <a:rPr lang="it-IT" sz="1600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inclination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(x: 4°, y: 1°) and </a:t>
            </a:r>
            <a:r>
              <a:rPr lang="it-IT" sz="1600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saturated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actions</a:t>
            </a:r>
            <a:endParaRPr lang="en-US" sz="1600" err="1">
              <a:solidFill>
                <a:srgbClr val="822433"/>
              </a:solidFill>
              <a:latin typeface="Arial"/>
              <a:ea typeface="ＭＳ Ｐゴシック"/>
              <a:cs typeface="Arial"/>
            </a:endParaRPr>
          </a:p>
          <a:p>
            <a:endParaRPr lang="it-IT" sz="1600">
              <a:solidFill>
                <a:srgbClr val="822433"/>
              </a:solidFill>
              <a:cs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8BCD61E-A329-90C2-B8B0-09B0390053F9}"/>
              </a:ext>
            </a:extLst>
          </p:cNvPr>
          <p:cNvSpPr txBox="1"/>
          <p:nvPr/>
        </p:nvSpPr>
        <p:spPr>
          <a:xfrm>
            <a:off x="88846" y="1333360"/>
            <a:ext cx="6984744" cy="7232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latin typeface="Arial"/>
                <a:ea typeface="ＭＳ Ｐゴシック"/>
                <a:cs typeface="Arial"/>
              </a:rPr>
              <a:t>Trade</a:t>
            </a:r>
            <a:endParaRPr lang="en-US"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Approach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3,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trainable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scaling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factor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and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learned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L</a:t>
            </a:r>
            <a:endParaRPr lang="it-IT" sz="1600">
              <a:solidFill>
                <a:srgbClr val="000000"/>
              </a:solidFill>
              <a:cs typeface="Arial" panose="020B0604020202020204" pitchFamily="34" charset="0"/>
            </a:endParaRPr>
          </a:p>
          <a:p>
            <a:endParaRPr lang="it-IT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5D5E46C0-08B6-9AFE-3532-65FB52502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747" y="719855"/>
            <a:ext cx="2356984" cy="1610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 descr="Immagine che contiene testo, linea, schermata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B67EF68D-DA51-00C6-8B6D-513FEE3C3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18" y="1954297"/>
            <a:ext cx="2519315" cy="2167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10" descr="Immagine che contiene testo, schermata, diagramma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48C7EF93-1038-00EC-5B38-691DE8C53E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304" b="345"/>
          <a:stretch>
            <a:fillRect/>
          </a:stretch>
        </p:blipFill>
        <p:spPr>
          <a:xfrm>
            <a:off x="2968656" y="1957570"/>
            <a:ext cx="2644613" cy="2174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magine 11" descr="Immagine che contiene testo, diagramma, schermata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A4D32C49-45F4-5EA4-F523-80284E5153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051" y="4376649"/>
            <a:ext cx="2236118" cy="1580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magine 12" descr="Immagine che contiene testo, schermata, linea, Parallelo&#10;&#10;Il contenuto generato dall&amp;#39;IA potrebbe non essere corretto.">
            <a:extLst>
              <a:ext uri="{FF2B5EF4-FFF2-40B4-BE49-F238E27FC236}">
                <a16:creationId xmlns:a16="http://schemas.microsoft.com/office/drawing/2014/main" id="{D24F7B3F-2DBA-F144-E82D-F52F597651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6112" y="4378612"/>
            <a:ext cx="2150391" cy="1574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ED2056F-4662-7CC7-1221-815613A56CAE}"/>
              </a:ext>
            </a:extLst>
          </p:cNvPr>
          <p:cNvSpPr txBox="1"/>
          <p:nvPr/>
        </p:nvSpPr>
        <p:spPr>
          <a:xfrm>
            <a:off x="5956692" y="4591115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more involved</a:t>
            </a:r>
            <a:endParaRPr lang="it-IT" sz="160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algn="ctr"/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 scaling factor predictions</a:t>
            </a:r>
            <a:endParaRPr lang="it-IT" sz="160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algn="ctr"/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 if </a:t>
            </a:r>
            <a:r>
              <a:rPr lang="it-IT" sz="1600" b="1">
                <a:solidFill>
                  <a:srgbClr val="00B050"/>
                </a:solidFill>
                <a:latin typeface="Arial"/>
                <a:ea typeface="ＭＳ Ｐゴシック"/>
                <a:cs typeface="Arial"/>
              </a:rPr>
              <a:t>ground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is </a:t>
            </a:r>
            <a:r>
              <a:rPr lang="it-IT" sz="1600" b="1">
                <a:solidFill>
                  <a:srgbClr val="00B050"/>
                </a:solidFill>
                <a:latin typeface="Arial"/>
                <a:ea typeface="ＭＳ Ｐゴシック"/>
                <a:cs typeface="Arial"/>
              </a:rPr>
              <a:t>tilted</a:t>
            </a:r>
            <a:r>
              <a:rPr lang="it-IT" sz="1600">
                <a:latin typeface="Arial"/>
                <a:ea typeface="ＭＳ Ｐゴシック"/>
                <a:cs typeface="Arial"/>
              </a:rPr>
              <a:t>d</a:t>
            </a:r>
            <a:endParaRPr lang="it-IT" sz="1600">
              <a:cs typeface="Arial" panose="020B0604020202020204" pitchFamily="34" charset="0"/>
            </a:endParaRPr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4A601205-1215-4672-7445-3136E00AFFA6}"/>
              </a:ext>
            </a:extLst>
          </p:cNvPr>
          <p:cNvSpPr/>
          <p:nvPr/>
        </p:nvSpPr>
        <p:spPr bwMode="auto">
          <a:xfrm rot="10800000">
            <a:off x="5751192" y="5545330"/>
            <a:ext cx="1369023" cy="164794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rgbClr val="4472C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2198623-D666-12B7-DE45-5C6C555CA016}"/>
              </a:ext>
            </a:extLst>
          </p:cNvPr>
          <p:cNvSpPr txBox="1"/>
          <p:nvPr/>
        </p:nvSpPr>
        <p:spPr>
          <a:xfrm>
            <a:off x="5958675" y="3139537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actions saturation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allows to walk sideways</a:t>
            </a:r>
            <a:endParaRPr lang="it-IT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493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B2A130-B8F0-E40A-0907-EDAD60B43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8788AE6A-9F7B-62C2-A208-32954D3BE7AD}"/>
              </a:ext>
            </a:extLst>
          </p:cNvPr>
          <p:cNvSpPr/>
          <p:nvPr/>
        </p:nvSpPr>
        <p:spPr bwMode="auto">
          <a:xfrm>
            <a:off x="4841421" y="4019119"/>
            <a:ext cx="3664596" cy="1692340"/>
          </a:xfrm>
          <a:prstGeom prst="roundRect">
            <a:avLst/>
          </a:prstGeom>
          <a:solidFill>
            <a:srgbClr val="006778">
              <a:alpha val="28000"/>
            </a:srgbClr>
          </a:solidFill>
          <a:ln w="57150" cap="flat" cmpd="sng" algn="ctr">
            <a:solidFill>
              <a:srgbClr val="00677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38301C41-E4A2-3251-17BD-155EAC823329}"/>
              </a:ext>
            </a:extLst>
          </p:cNvPr>
          <p:cNvSpPr/>
          <p:nvPr/>
        </p:nvSpPr>
        <p:spPr bwMode="auto">
          <a:xfrm>
            <a:off x="549339" y="4019119"/>
            <a:ext cx="3664596" cy="1692340"/>
          </a:xfrm>
          <a:prstGeom prst="roundRect">
            <a:avLst/>
          </a:prstGeom>
          <a:solidFill>
            <a:srgbClr val="006778">
              <a:alpha val="28000"/>
            </a:srgbClr>
          </a:solidFill>
          <a:ln w="57150" cap="flat" cmpd="sng" algn="ctr">
            <a:solidFill>
              <a:srgbClr val="00677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F236E95-71CE-5171-7697-4C75C29716F9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5978968-E9E3-EF8F-F895-3F9244C88FC1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95C0BED4-9DC7-0A23-62B1-4E219266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EEC4BD05-98BD-50D8-CF50-8DA8E970C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BA9E2B44-4DD0-A73A-C9BE-8395F9D3C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38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08A7B865-69A7-C1FC-2BFA-B9024436B9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cs typeface="Arial"/>
              </a:rPr>
              <a:t>When</a:t>
            </a:r>
            <a:r>
              <a:rPr lang="it-IT" sz="3600">
                <a:solidFill>
                  <a:schemeClr val="bg1"/>
                </a:solidFill>
                <a:cs typeface="Arial"/>
              </a:rPr>
              <a:t> To Use The Agent?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F6B58333-2324-68FF-D9A6-5DB9F9ECA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6E17660-2DBA-DE82-30FB-A76E46122379}"/>
              </a:ext>
            </a:extLst>
          </p:cNvPr>
          <p:cNvSpPr txBox="1"/>
          <p:nvPr/>
        </p:nvSpPr>
        <p:spPr>
          <a:xfrm>
            <a:off x="864454" y="905275"/>
            <a:ext cx="45720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Use the agent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only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when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needed</a:t>
            </a:r>
            <a:endParaRPr lang="it-IT" sz="1600" err="1">
              <a:solidFill>
                <a:srgbClr val="822433"/>
              </a:solidFill>
              <a:cs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B9B50E5-0785-00AB-5AB4-C3BEEDB8A2FB}"/>
              </a:ext>
            </a:extLst>
          </p:cNvPr>
          <p:cNvSpPr txBox="1"/>
          <p:nvPr/>
        </p:nvSpPr>
        <p:spPr>
          <a:xfrm>
            <a:off x="864453" y="1251444"/>
            <a:ext cx="7484806" cy="24011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q"/>
            </a:pPr>
            <a:r>
              <a:rPr lang="en-US">
                <a:latin typeface="Arial"/>
                <a:ea typeface="ＭＳ Ｐゴシック"/>
                <a:cs typeface="Arial"/>
              </a:rPr>
              <a:t>Trade</a:t>
            </a:r>
            <a:endParaRPr lang="en-US"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/>
              <a:buChar char="q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The agent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will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always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modify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the plan</a:t>
            </a:r>
          </a:p>
          <a:p>
            <a:pPr marL="742950" lvl="1" indent="-285750">
              <a:lnSpc>
                <a:spcPct val="150000"/>
              </a:lnSpc>
              <a:buFont typeface="Wingdings"/>
              <a:buChar char="Ø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But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if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well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trained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, the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displacements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will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be close to zero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when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in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near-nominal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conditions</a:t>
            </a:r>
            <a:endParaRPr lang="it-IT" sz="160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/>
              <a:buChar char="q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interesting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to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find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 way to "turn-off" and "turn-on" the agent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only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when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 force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applied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or the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terrain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inclined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/>
              <a:buChar char="q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How to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detect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if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there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are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perturbations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in the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environment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?</a:t>
            </a:r>
            <a:endParaRPr lang="it-IT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8BF74E-FC08-0712-ED92-5499E80FCC56}"/>
              </a:ext>
            </a:extLst>
          </p:cNvPr>
          <p:cNvSpPr txBox="1"/>
          <p:nvPr/>
        </p:nvSpPr>
        <p:spPr>
          <a:xfrm>
            <a:off x="798556" y="4666637"/>
            <a:ext cx="316307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Energy Observer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7830507-5B56-3ECE-9F88-9351E377D00D}"/>
              </a:ext>
            </a:extLst>
          </p:cNvPr>
          <p:cNvSpPr txBox="1"/>
          <p:nvPr/>
        </p:nvSpPr>
        <p:spPr>
          <a:xfrm>
            <a:off x="4845018" y="4508049"/>
            <a:ext cx="366622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Hybrid Gaussian- Bernoullian decision policy</a:t>
            </a:r>
            <a:endParaRPr lang="it-IT" sz="2000" b="1">
              <a:solidFill>
                <a:srgbClr val="822433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2171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0510F2-1C20-B9A6-31C3-F3AD5968D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65A654EA-776C-595F-189D-BA5B12523F5A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50E945A-072C-4FD5-6808-8D32FCAA659B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54AD011C-028B-DB1B-FA30-A3BDA8585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339A5216-7327-7E2A-9844-A37B64D6F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9B43D950-2F9F-7668-485C-30B0A4DDF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39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36E78803-98E2-B342-1EED-151A2601E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>
                <a:solidFill>
                  <a:schemeClr val="bg1"/>
                </a:solidFill>
                <a:cs typeface="Arial"/>
              </a:rPr>
              <a:t>Energy Observer </a:t>
            </a:r>
            <a:r>
              <a:rPr lang="it-IT" sz="3600" err="1">
                <a:solidFill>
                  <a:schemeClr val="bg1"/>
                </a:solidFill>
                <a:cs typeface="Arial"/>
              </a:rPr>
              <a:t>Derivation</a:t>
            </a: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2C1A5AC4-7DCC-9A2F-67A6-E4BECA3DD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pic>
        <p:nvPicPr>
          <p:cNvPr id="13" name="Immagine 12" descr="Immagine che contiene Carattere, testo, tipografia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0434A123-72A9-49C3-1ECF-10C4CF5B1C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5645"/>
          <a:stretch>
            <a:fillRect/>
          </a:stretch>
        </p:blipFill>
        <p:spPr>
          <a:xfrm>
            <a:off x="1055010" y="2272975"/>
            <a:ext cx="1130488" cy="613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magine 8" descr="Immagine che contiene testo, calligrafia, Carattere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C57CAAC0-5457-391A-8396-F4D367610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405" y="2427134"/>
            <a:ext cx="2796077" cy="1117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magine 9" descr="Immagine che contiene Carattere, calligrafia, testo, tipografia&#10;&#10;Il contenuto generato dall&amp;#39;IA potrebbe non essere corretto.">
            <a:extLst>
              <a:ext uri="{FF2B5EF4-FFF2-40B4-BE49-F238E27FC236}">
                <a16:creationId xmlns:a16="http://schemas.microsoft.com/office/drawing/2014/main" id="{20883B58-E3BE-02D6-E171-14252A06E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514" y="3110894"/>
            <a:ext cx="3311849" cy="623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10" descr="Immagine che contiene Carattere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F60DFD56-D94B-B196-5472-0CB3A19E0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228" y="3970733"/>
            <a:ext cx="7687544" cy="759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magine 11" descr="Immagine che contiene Carattere, testo, bianco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0A0A5CE1-4921-D05C-A155-9AE45CFE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570" y="4965513"/>
            <a:ext cx="7858521" cy="834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3870F46-CBD1-A6CA-D8C2-6F107ABA63FD}"/>
              </a:ext>
            </a:extLst>
          </p:cNvPr>
          <p:cNvSpPr txBox="1"/>
          <p:nvPr/>
        </p:nvSpPr>
        <p:spPr>
          <a:xfrm>
            <a:off x="864454" y="939099"/>
            <a:ext cx="45720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Energy </a:t>
            </a:r>
            <a:r>
              <a:rPr lang="it-IT" sz="1600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observer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for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perturbation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detection</a:t>
            </a:r>
            <a:endParaRPr lang="it-IT" sz="1600" b="1" err="1">
              <a:solidFill>
                <a:srgbClr val="822433"/>
              </a:solidFill>
              <a:cs typeface="Arial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C00C397-C8E0-D498-FFE1-62530FD3FAD6}"/>
              </a:ext>
            </a:extLst>
          </p:cNvPr>
          <p:cNvSpPr txBox="1"/>
          <p:nvPr/>
        </p:nvSpPr>
        <p:spPr>
          <a:xfrm>
            <a:off x="864453" y="1285267"/>
            <a:ext cx="748480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The energy of the LIP dynamics can be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monitored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with a </a:t>
            </a:r>
            <a:r>
              <a:rPr lang="it-IT" sz="16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residual</a:t>
            </a:r>
          </a:p>
          <a:p>
            <a:pPr marL="285750" indent="-285750">
              <a:buFont typeface="Arial"/>
              <a:buChar char="•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If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the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residual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above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threshold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,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something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perturbing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the model and the Agent must take actions</a:t>
            </a:r>
            <a:endParaRPr lang="it-IT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5" name="Immagine 12" descr="Immagine che contiene Carattere, testo, tipografia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412D9F40-79E1-F2D2-7601-332AD9FA54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577" r="-785"/>
          <a:stretch>
            <a:fillRect/>
          </a:stretch>
        </p:blipFill>
        <p:spPr>
          <a:xfrm>
            <a:off x="2182459" y="2272975"/>
            <a:ext cx="928231" cy="613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43230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D28EC6-2099-ED0A-717A-3FF088EC7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930B9F42-DAE7-3CC9-C87E-C501C4EC87D7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DEE4287-755B-8938-4E7B-7F4FF9D9ED7B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B0428BFF-5169-68CE-56E5-2150A5560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1E7BEB81-3321-452C-FF20-9BDEF6AE4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E80312C9-88F3-99C8-9925-6A0174051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4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CC675C11-0E3F-87E6-1132-AF3881261F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latin typeface="Arial"/>
                <a:cs typeface="Aria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Introduction</a:t>
            </a:r>
            <a:r>
              <a:rPr lang="it-IT" sz="3600">
                <a:solidFill>
                  <a:schemeClr val="bg1"/>
                </a:solidFill>
                <a:latin typeface="Arial"/>
                <a:cs typeface="Aria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 </a:t>
            </a:r>
            <a:endParaRPr lang="it-IT" sz="3600">
              <a:solidFill>
                <a:schemeClr val="bg1"/>
              </a:solidFill>
              <a:cs typeface="Arial"/>
            </a:endParaRP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853B382E-E2D7-BC4D-E31D-FAD766F1C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EF50202-E685-3135-0260-3243FFB8DA37}"/>
              </a:ext>
            </a:extLst>
          </p:cNvPr>
          <p:cNvSpPr txBox="1"/>
          <p:nvPr/>
        </p:nvSpPr>
        <p:spPr>
          <a:xfrm>
            <a:off x="211311" y="1027739"/>
            <a:ext cx="45720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Humanoid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robots</a:t>
            </a:r>
            <a:endParaRPr lang="it-IT" sz="1600" b="1" err="1">
              <a:solidFill>
                <a:srgbClr val="822433"/>
              </a:solidFill>
              <a:cs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60296C5-2977-8FA4-F610-B2C64F8F620F}"/>
              </a:ext>
            </a:extLst>
          </p:cNvPr>
          <p:cNvSpPr txBox="1"/>
          <p:nvPr/>
        </p:nvSpPr>
        <p:spPr>
          <a:xfrm>
            <a:off x="211310" y="1373908"/>
            <a:ext cx="7051572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More and more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ubiquitous</a:t>
            </a:r>
            <a:endParaRPr lang="it-IT" sz="1600" err="1">
              <a:solidFill>
                <a:srgbClr val="000000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Many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DOFs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,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underactuated</a:t>
            </a:r>
            <a:endParaRPr lang="it-IT" sz="1600" err="1">
              <a:solidFill>
                <a:srgbClr val="000000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Models are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complex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,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need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simplifying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assumptions</a:t>
            </a:r>
            <a:endParaRPr lang="it-IT" sz="160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it-IT" sz="1600">
              <a:solidFill>
                <a:srgbClr val="000000"/>
              </a:solidFill>
              <a:cs typeface="Arial"/>
            </a:endParaRPr>
          </a:p>
          <a:p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In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this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project:</a:t>
            </a:r>
          </a:p>
          <a:p>
            <a:pPr marL="285750" indent="-285750">
              <a:buFont typeface="Arial"/>
              <a:buChar char="•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Walking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based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on the LIP dynamics: control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CoM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-ZMP system,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footsteps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constraints</a:t>
            </a:r>
            <a:endParaRPr lang="it-IT" sz="160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add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 RL-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trained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agent to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modify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footsteps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to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react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to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external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disturbance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forces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and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terrain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inclination</a:t>
            </a:r>
            <a:endParaRPr lang="it-IT" sz="160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pic>
        <p:nvPicPr>
          <p:cNvPr id="6" name="Immagine 5" descr="HRP-4 Hides It All Somewhere">
            <a:extLst>
              <a:ext uri="{FF2B5EF4-FFF2-40B4-BE49-F238E27FC236}">
                <a16:creationId xmlns:a16="http://schemas.microsoft.com/office/drawing/2014/main" id="{965C42BC-42B7-3100-9246-774934D53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017" y="3529013"/>
            <a:ext cx="4610779" cy="2320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02147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225C29-4CCB-A613-E197-C9D9DF50F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26687D7F-A2C0-D263-E64C-F55D528A383F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983EBBF-26C9-3531-758A-2CD507EDE39B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B500CA94-6840-69B3-308E-1A3A12CE3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F2FB26A4-710D-F19D-3561-DA479C7C7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CA6B35F3-1C9E-A3CF-2A8C-686E5B432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40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6FFD95CE-5305-171A-C4A5-4002D3DEE5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>
                <a:solidFill>
                  <a:schemeClr val="bg1"/>
                </a:solidFill>
                <a:cs typeface="Arial"/>
              </a:rPr>
              <a:t>Energy Observer</a:t>
            </a: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01DDD23A-34A3-B880-0ACE-ABA1CBE92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A5DB36B-9B6A-7818-BAF8-BC9961584431}"/>
              </a:ext>
            </a:extLst>
          </p:cNvPr>
          <p:cNvSpPr txBox="1"/>
          <p:nvPr/>
        </p:nvSpPr>
        <p:spPr>
          <a:xfrm>
            <a:off x="864454" y="939099"/>
            <a:ext cx="45720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Energy </a:t>
            </a:r>
            <a:r>
              <a:rPr lang="it-IT" sz="1600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observer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for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perturbation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detection</a:t>
            </a:r>
            <a:endParaRPr lang="it-IT" sz="1600" b="1" err="1">
              <a:solidFill>
                <a:srgbClr val="822433"/>
              </a:solidFill>
              <a:cs typeface="Arial"/>
            </a:endParaRPr>
          </a:p>
        </p:txBody>
      </p:sp>
      <p:pic>
        <p:nvPicPr>
          <p:cNvPr id="6" name="Immagine 5" descr="Immagine che contiene Carattere, linea, testo, calligrafia&#10;&#10;Il contenuto generato dall&amp;#39;IA potrebbe non essere corretto.">
            <a:extLst>
              <a:ext uri="{FF2B5EF4-FFF2-40B4-BE49-F238E27FC236}">
                <a16:creationId xmlns:a16="http://schemas.microsoft.com/office/drawing/2014/main" id="{503943E7-8821-F6D4-0707-3A9342910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875" y="1443929"/>
            <a:ext cx="6621574" cy="1067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magine 13" descr="Immagine che contiene testo, diagramma, linea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8ECA24F8-A7B8-6659-C509-E03A89255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31" y="2836809"/>
            <a:ext cx="8085377" cy="2996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63586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D3810D-B817-8DD3-C493-0AC91D27B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F421D178-509C-40CB-464C-B0F697E24E63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01968A8-E3DF-AE94-D890-EF9854E078CF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3CDBECA9-F266-7BB2-5EE9-2311B0044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AEBF91E7-C58C-FD2B-BFD4-824BEB2D9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 MPC </a:t>
            </a:r>
            <a:br>
              <a:rPr lang="it-IT" sz="1400"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Locomotion</a:t>
            </a:r>
            <a:endParaRPr lang="it-IT" err="1">
              <a:ea typeface="ＭＳ Ｐゴシック"/>
            </a:endParaRPr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81D0F649-B464-2748-7DA2-CC568DEDE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41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F6EB5724-6EE4-A520-3603-7A15BB35EB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>
                <a:solidFill>
                  <a:schemeClr val="bg1"/>
                </a:solidFill>
                <a:cs typeface="Arial"/>
              </a:rPr>
              <a:t>Energy Observer </a:t>
            </a:r>
            <a:r>
              <a:rPr lang="it-IT" sz="3600" err="1">
                <a:solidFill>
                  <a:schemeClr val="bg1"/>
                </a:solidFill>
                <a:cs typeface="Arial"/>
              </a:rPr>
              <a:t>Behaviour</a:t>
            </a:r>
            <a:endParaRPr lang="it-IT" err="1">
              <a:solidFill>
                <a:schemeClr val="bg1"/>
              </a:solidFill>
            </a:endParaRP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A66B26CB-D19F-86C3-5358-671231610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pic>
        <p:nvPicPr>
          <p:cNvPr id="9" name="Immagine 8" descr="Immagine che contiene testo, diagramma, linea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E64DFDE5-68F0-88E9-2489-F5BDF5AE3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16" y="800876"/>
            <a:ext cx="6126908" cy="5128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94638211-F0BE-9B10-47AB-311FF42B1284}"/>
              </a:ext>
            </a:extLst>
          </p:cNvPr>
          <p:cNvSpPr/>
          <p:nvPr/>
        </p:nvSpPr>
        <p:spPr bwMode="auto">
          <a:xfrm>
            <a:off x="5604782" y="1583871"/>
            <a:ext cx="669472" cy="802142"/>
          </a:xfrm>
          <a:prstGeom prst="roundRect">
            <a:avLst/>
          </a:prstGeom>
          <a:solidFill>
            <a:srgbClr val="AAC9B6">
              <a:alpha val="38000"/>
            </a:srgbClr>
          </a:solidFill>
          <a:ln w="28575" cap="flat" cmpd="sng" algn="ctr">
            <a:solidFill>
              <a:srgbClr val="AAC9B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C353BE6-8BB3-475B-A98E-A44D750A66F1}"/>
              </a:ext>
            </a:extLst>
          </p:cNvPr>
          <p:cNvSpPr txBox="1"/>
          <p:nvPr/>
        </p:nvSpPr>
        <p:spPr>
          <a:xfrm>
            <a:off x="6567949" y="1818217"/>
            <a:ext cx="316307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Final</a:t>
            </a:r>
            <a:r>
              <a:rPr lang="it-IT" sz="16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displacement</a:t>
            </a:r>
            <a:endParaRPr lang="it-IT" sz="1600" b="1">
              <a:solidFill>
                <a:srgbClr val="000000"/>
              </a:solidFill>
              <a:cs typeface="Arial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214B25F-C2DA-5A77-05D7-123899CBFF11}"/>
              </a:ext>
            </a:extLst>
          </p:cNvPr>
          <p:cNvSpPr txBox="1"/>
          <p:nvPr/>
        </p:nvSpPr>
        <p:spPr>
          <a:xfrm>
            <a:off x="6183320" y="4365246"/>
            <a:ext cx="316307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General </a:t>
            </a:r>
            <a:r>
              <a:rPr lang="it-IT" sz="16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displacement</a:t>
            </a:r>
            <a:r>
              <a:rPr lang="it-IT" sz="16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from </a:t>
            </a:r>
            <a:r>
              <a:rPr lang="it-IT" sz="16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original</a:t>
            </a:r>
            <a:r>
              <a:rPr lang="it-IT" sz="16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plan</a:t>
            </a:r>
            <a:endParaRPr lang="it-IT" sz="1600" b="1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26089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FBFEC2-30D1-B2B0-52A1-71330E92C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678BE8F5-CC12-6982-CA77-E32DE626D9AE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B46CBAE-37C2-BDF6-FC1C-FE2A4FEC0838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2D3B6601-4D60-BCF2-EFCF-CF122ED59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2749E2F1-0CDC-F3F9-1713-EEBC486D3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AAAD2C0E-8190-4809-E9FF-E87C04AD7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42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D86ABF10-ABB2-DE60-C089-5BBCDA94EA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>
                <a:solidFill>
                  <a:schemeClr val="bg1"/>
                </a:solidFill>
                <a:cs typeface="Arial"/>
              </a:rPr>
              <a:t>Hybrid Policy</a:t>
            </a: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A48239CD-BF94-9823-2394-A9F8DD9ED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8B21CF9-5386-6FFA-E95E-781350B87E3F}"/>
              </a:ext>
            </a:extLst>
          </p:cNvPr>
          <p:cNvSpPr txBox="1"/>
          <p:nvPr/>
        </p:nvSpPr>
        <p:spPr>
          <a:xfrm>
            <a:off x="864454" y="939099"/>
            <a:ext cx="623388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Hybrid Gaussian-Bernoullian policy 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to decide if acting or not</a:t>
            </a:r>
            <a:endParaRPr lang="it-IT" sz="1600">
              <a:solidFill>
                <a:srgbClr val="822433"/>
              </a:solidFill>
              <a:cs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E92595A-1D4E-6A3A-0B49-13427510656E}"/>
              </a:ext>
            </a:extLst>
          </p:cNvPr>
          <p:cNvSpPr txBox="1"/>
          <p:nvPr/>
        </p:nvSpPr>
        <p:spPr>
          <a:xfrm>
            <a:off x="878967" y="1423153"/>
            <a:ext cx="763720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Trained to provide predictions both on displacement and on a </a:t>
            </a:r>
            <a:r>
              <a:rPr lang="it-IT" sz="1600" b="1">
                <a:solidFill>
                  <a:srgbClr val="0070C0"/>
                </a:solidFill>
                <a:latin typeface="Arial"/>
                <a:ea typeface="ＭＳ Ｐゴシック"/>
                <a:cs typeface="Arial"/>
              </a:rPr>
              <a:t>binary decision</a:t>
            </a:r>
          </a:p>
          <a:p>
            <a:pPr marL="285750" indent="-285750">
              <a:buFont typeface="Arial"/>
              <a:buChar char="•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Hybrid action space: continous and discrete</a:t>
            </a:r>
            <a:endParaRPr lang="it-IT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0619A5F-534C-48EF-5888-F7A8045C3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809" y="2330679"/>
            <a:ext cx="3166381" cy="454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7A145F3-BC9E-EECA-F21E-3A5D02D1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38" y="2332491"/>
            <a:ext cx="1830614" cy="45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9E9BF8C-E429-8A71-1ADD-9F8F35C1D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8964" y="2346325"/>
            <a:ext cx="2552700" cy="43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magine 14" descr="Immagine che contiene testo, linea, diagramma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833C92A5-D4AB-6B34-5D4B-73B215125E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301" y="3087461"/>
            <a:ext cx="3480254" cy="2606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3FD1B17-C2E2-5E33-C722-D1C9A164F956}"/>
              </a:ext>
            </a:extLst>
          </p:cNvPr>
          <p:cNvSpPr txBox="1"/>
          <p:nvPr/>
        </p:nvSpPr>
        <p:spPr>
          <a:xfrm>
            <a:off x="4473130" y="3662014"/>
            <a:ext cx="387531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The agent learns to disable corrections to better reproduce the reference</a:t>
            </a:r>
            <a:endParaRPr lang="it-IT" sz="1600">
              <a:solidFill>
                <a:srgbClr val="000000"/>
              </a:solidFill>
              <a:cs typeface="Arial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3AF830D-CD8B-C149-59A8-77AF8207C9F8}"/>
              </a:ext>
            </a:extLst>
          </p:cNvPr>
          <p:cNvSpPr txBox="1"/>
          <p:nvPr/>
        </p:nvSpPr>
        <p:spPr>
          <a:xfrm>
            <a:off x="4569830" y="4391506"/>
            <a:ext cx="363582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Interventing just in the presence of 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external forces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to recover balance</a:t>
            </a:r>
            <a:endParaRPr lang="it-IT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AF802ED-3686-E6F1-6E3B-BCAE25D2C7A2}"/>
              </a:ext>
            </a:extLst>
          </p:cNvPr>
          <p:cNvSpPr txBox="1"/>
          <p:nvPr/>
        </p:nvSpPr>
        <p:spPr>
          <a:xfrm>
            <a:off x="4941965" y="5540118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no </a:t>
            </a:r>
            <a:r>
              <a:rPr lang="it-IT" sz="1600" b="1">
                <a:solidFill>
                  <a:srgbClr val="00B050"/>
                </a:solidFill>
                <a:latin typeface="Arial"/>
                <a:ea typeface="ＭＳ Ｐゴシック"/>
                <a:cs typeface="Arial"/>
              </a:rPr>
              <a:t>ground slope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here</a:t>
            </a:r>
            <a:endParaRPr lang="it-IT" sz="1600">
              <a:solidFill>
                <a:srgbClr val="000000"/>
              </a:solidFill>
            </a:endParaRPr>
          </a:p>
        </p:txBody>
      </p:sp>
      <p:sp>
        <p:nvSpPr>
          <p:cNvPr id="20" name="Freccia a destra 19">
            <a:extLst>
              <a:ext uri="{FF2B5EF4-FFF2-40B4-BE49-F238E27FC236}">
                <a16:creationId xmlns:a16="http://schemas.microsoft.com/office/drawing/2014/main" id="{37A4FFDB-F5F2-B21D-7E6A-1419BCB2FF65}"/>
              </a:ext>
            </a:extLst>
          </p:cNvPr>
          <p:cNvSpPr/>
          <p:nvPr/>
        </p:nvSpPr>
        <p:spPr bwMode="auto">
          <a:xfrm rot="10800000">
            <a:off x="4212528" y="5622540"/>
            <a:ext cx="717002" cy="180505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rgbClr val="4472C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75418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1523D6-4B08-7202-A7F1-ACA20BF17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74FB69D0-3543-0658-8D05-75C447D315F5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A3BF6BF-115C-942C-AC87-6C428DBCA2D9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8FC3A69C-82D9-0032-9260-E42029ADC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69DE8050-4838-5627-29C8-506C4D9A6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56F0AB32-DDD9-2D62-4F70-6F99FC75F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43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0D42BCD4-7CF3-BD06-BBB1-503C816CD1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>
                <a:solidFill>
                  <a:schemeClr val="bg1"/>
                </a:solidFill>
                <a:cs typeface="Arial"/>
              </a:rPr>
              <a:t>Hybrid Policy</a:t>
            </a: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7D153A59-794D-856A-629B-C4917B0BE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6EF0A87-4D5A-7EFD-3004-12602DC389EA}"/>
              </a:ext>
            </a:extLst>
          </p:cNvPr>
          <p:cNvSpPr txBox="1"/>
          <p:nvPr/>
        </p:nvSpPr>
        <p:spPr>
          <a:xfrm>
            <a:off x="864454" y="939099"/>
            <a:ext cx="623388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Hybrid Gaussian-Bernoullian policy </a:t>
            </a:r>
            <a:r>
              <a:rPr lang="it-IT" sz="1600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to decide if acting or not</a:t>
            </a:r>
            <a:endParaRPr lang="it-IT" sz="1600">
              <a:solidFill>
                <a:srgbClr val="822433"/>
              </a:solidFill>
              <a:cs typeface="Arial"/>
            </a:endParaRPr>
          </a:p>
        </p:txBody>
      </p:sp>
      <p:pic>
        <p:nvPicPr>
          <p:cNvPr id="12" name="Immagine 11" descr="Immagine che contiene testo, diagramma, Diagramma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68684260-7AD2-499A-F561-F578B9443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114" y="1484085"/>
            <a:ext cx="6030687" cy="3621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832BAB8-4141-6896-AC54-615EAB04F8D8}"/>
              </a:ext>
            </a:extLst>
          </p:cNvPr>
          <p:cNvSpPr txBox="1"/>
          <p:nvPr/>
        </p:nvSpPr>
        <p:spPr>
          <a:xfrm>
            <a:off x="683068" y="5469267"/>
            <a:ext cx="473165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7030A0"/>
                </a:solidFill>
                <a:latin typeface="Arial"/>
                <a:ea typeface="ＭＳ Ｐゴシック"/>
                <a:cs typeface="Arial"/>
              </a:rPr>
              <a:t>probability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of acting increases as a</a:t>
            </a:r>
            <a:r>
              <a:rPr lang="it-IT" sz="1600" b="1">
                <a:solidFill>
                  <a:srgbClr val="830022"/>
                </a:solidFill>
                <a:latin typeface="Arial"/>
                <a:ea typeface="ＭＳ Ｐゴシック"/>
                <a:cs typeface="Arial"/>
              </a:rPr>
              <a:t> force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occurs</a:t>
            </a:r>
            <a:endParaRPr lang="it-IT" sz="1600">
              <a:solidFill>
                <a:srgbClr val="00000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F9C5304-7E46-0155-D25F-630A4A95E3F3}"/>
              </a:ext>
            </a:extLst>
          </p:cNvPr>
          <p:cNvSpPr txBox="1"/>
          <p:nvPr/>
        </p:nvSpPr>
        <p:spPr>
          <a:xfrm>
            <a:off x="5470913" y="5460214"/>
            <a:ext cx="3251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behaves as a </a:t>
            </a:r>
            <a:r>
              <a:rPr lang="it-IT" sz="1600" b="1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Neural Residual</a:t>
            </a:r>
            <a:endParaRPr lang="it-IT" sz="1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7715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4BFCAC-5A6C-DA7A-D82C-40C2B713B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2C500ED7-9DDF-DD98-E297-37FE1BA07A24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4CEE712-9BE2-2F16-02B2-A23E2EA4000E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82194E87-DF9A-C3A5-3228-CCA2DAB0F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21ADACC5-726F-6468-2376-6BF129E90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AB208E46-B97B-CDB5-DC6D-973610554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44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46BA7FF2-8891-BACA-EF47-7C5F6A42C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cs typeface="Arial"/>
              </a:rPr>
              <a:t>Final</a:t>
            </a:r>
            <a:r>
              <a:rPr lang="it-IT" sz="3600">
                <a:solidFill>
                  <a:schemeClr val="bg1"/>
                </a:solidFill>
                <a:cs typeface="Arial"/>
              </a:rPr>
              <a:t> </a:t>
            </a:r>
            <a:r>
              <a:rPr lang="it-IT" sz="3600" err="1">
                <a:solidFill>
                  <a:schemeClr val="bg1"/>
                </a:solidFill>
                <a:cs typeface="Arial"/>
              </a:rPr>
              <a:t>comparisons</a:t>
            </a: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6A6C1A13-CB68-A0C8-442D-6D7152A15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EC90454-BD9D-411C-274E-ABC35877AED3}"/>
              </a:ext>
            </a:extLst>
          </p:cNvPr>
          <p:cNvSpPr txBox="1"/>
          <p:nvPr/>
        </p:nvSpPr>
        <p:spPr>
          <a:xfrm>
            <a:off x="216520" y="4350910"/>
            <a:ext cx="2755419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4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Slope</a:t>
            </a:r>
            <a:r>
              <a:rPr lang="it-IT" sz="14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4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comparison</a:t>
            </a:r>
            <a:r>
              <a:rPr lang="it-IT" sz="14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:</a:t>
            </a:r>
            <a:endParaRPr lang="it-IT" sz="1400">
              <a:solidFill>
                <a:srgbClr val="822433"/>
              </a:solidFill>
              <a:cs typeface="Arial"/>
            </a:endParaRPr>
          </a:p>
          <a:p>
            <a:pPr algn="ctr"/>
            <a:r>
              <a:rPr lang="it-IT" sz="14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Hybrid</a:t>
            </a:r>
            <a:r>
              <a:rPr lang="it-IT" sz="14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4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Gaussian-Bernoullian</a:t>
            </a:r>
            <a:r>
              <a:rPr lang="it-IT" sz="14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 policy </a:t>
            </a:r>
            <a:endParaRPr lang="it-IT" sz="1400">
              <a:solidFill>
                <a:srgbClr val="822433"/>
              </a:solidFill>
              <a:cs typeface="Arial"/>
            </a:endParaRPr>
          </a:p>
          <a:p>
            <a:pPr algn="ctr"/>
            <a:r>
              <a:rPr lang="it-IT" sz="14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VS</a:t>
            </a:r>
            <a:endParaRPr lang="it-IT" sz="1400">
              <a:solidFill>
                <a:srgbClr val="822433"/>
              </a:solidFill>
              <a:cs typeface="Arial"/>
            </a:endParaRPr>
          </a:p>
          <a:p>
            <a:pPr algn="ctr"/>
            <a:r>
              <a:rPr lang="it-IT" sz="14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pure IS-MPC</a:t>
            </a:r>
            <a:endParaRPr lang="it-IT" sz="1400">
              <a:solidFill>
                <a:srgbClr val="822433"/>
              </a:solidFill>
              <a:cs typeface="Arial"/>
            </a:endParaRPr>
          </a:p>
        </p:txBody>
      </p:sp>
      <p:pic>
        <p:nvPicPr>
          <p:cNvPr id="9" name="Immagine 8" descr="Immagine che contiene testo, diagramma, linea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F3E7E2E7-5EC6-6BA9-03EE-DAA89AAE8B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633" t="6429" r="13951" b="713"/>
          <a:stretch>
            <a:fillRect/>
          </a:stretch>
        </p:blipFill>
        <p:spPr>
          <a:xfrm>
            <a:off x="220960" y="1300886"/>
            <a:ext cx="2734930" cy="2586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 descr="Immagine che contiene testo, diagramma, Diagramma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8B5E7CD8-261F-F8F6-3581-3838A175B8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905" t="6897" r="17460"/>
          <a:stretch>
            <a:fillRect/>
          </a:stretch>
        </p:blipFill>
        <p:spPr>
          <a:xfrm>
            <a:off x="6195228" y="1302563"/>
            <a:ext cx="2750845" cy="2610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4030010-6E9C-895A-4221-2D0E2F2B6452}"/>
              </a:ext>
            </a:extLst>
          </p:cNvPr>
          <p:cNvSpPr txBox="1"/>
          <p:nvPr/>
        </p:nvSpPr>
        <p:spPr>
          <a:xfrm>
            <a:off x="3245687" y="4350947"/>
            <a:ext cx="2652624" cy="11028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0">
              <a:lnSpc>
                <a:spcPts val="1725"/>
              </a:lnSpc>
            </a:pPr>
            <a:r>
              <a:rPr lang="it-IT" sz="1400" b="1" baseline="0" err="1">
                <a:solidFill>
                  <a:srgbClr val="822433"/>
                </a:solidFill>
                <a:latin typeface="Arial"/>
                <a:ea typeface="Segoe UI"/>
                <a:cs typeface="Segoe UI"/>
              </a:rPr>
              <a:t>Slope</a:t>
            </a:r>
            <a:r>
              <a:rPr lang="it-IT" sz="1400" b="1" baseline="0">
                <a:solidFill>
                  <a:srgbClr val="822433"/>
                </a:solidFill>
                <a:latin typeface="Arial"/>
                <a:ea typeface="Segoe UI"/>
                <a:cs typeface="Segoe UI"/>
              </a:rPr>
              <a:t> </a:t>
            </a:r>
            <a:r>
              <a:rPr lang="it-IT" sz="1400" b="1" baseline="0" err="1">
                <a:solidFill>
                  <a:srgbClr val="822433"/>
                </a:solidFill>
                <a:latin typeface="Arial"/>
                <a:ea typeface="Segoe UI"/>
                <a:cs typeface="Segoe UI"/>
              </a:rPr>
              <a:t>comparison</a:t>
            </a:r>
            <a:r>
              <a:rPr lang="it-IT" sz="1400" b="1" baseline="0">
                <a:solidFill>
                  <a:srgbClr val="822433"/>
                </a:solidFill>
                <a:latin typeface="Arial"/>
                <a:ea typeface="Segoe UI"/>
                <a:cs typeface="Segoe UI"/>
              </a:rPr>
              <a:t>:</a:t>
            </a:r>
            <a:r>
              <a:rPr lang="it-IT" sz="1400">
                <a:solidFill>
                  <a:srgbClr val="822433"/>
                </a:solidFill>
                <a:latin typeface="Arial"/>
                <a:ea typeface="Segoe UI"/>
                <a:cs typeface="Segoe UI"/>
              </a:rPr>
              <a:t>​</a:t>
            </a:r>
          </a:p>
          <a:p>
            <a:pPr algn="ctr">
              <a:lnSpc>
                <a:spcPts val="1725"/>
              </a:lnSpc>
            </a:pPr>
            <a:r>
              <a:rPr lang="it-IT" sz="1400" b="1" err="1">
                <a:solidFill>
                  <a:srgbClr val="822433"/>
                </a:solidFill>
                <a:latin typeface="Arial"/>
                <a:ea typeface="Segoe UI"/>
                <a:cs typeface="Segoe UI"/>
              </a:rPr>
              <a:t>Approach</a:t>
            </a:r>
            <a:r>
              <a:rPr lang="it-IT" sz="1400" b="1">
                <a:solidFill>
                  <a:srgbClr val="822433"/>
                </a:solidFill>
                <a:latin typeface="Arial"/>
                <a:ea typeface="Segoe UI"/>
                <a:cs typeface="Segoe UI"/>
              </a:rPr>
              <a:t> 3 </a:t>
            </a:r>
            <a:r>
              <a:rPr lang="it-IT" sz="1400" b="1" err="1">
                <a:solidFill>
                  <a:srgbClr val="822433"/>
                </a:solidFill>
                <a:latin typeface="Arial"/>
                <a:ea typeface="Segoe UI"/>
                <a:cs typeface="Segoe UI"/>
              </a:rPr>
              <a:t>scaled</a:t>
            </a:r>
            <a:r>
              <a:rPr lang="it-IT" sz="1400" b="1">
                <a:solidFill>
                  <a:srgbClr val="822433"/>
                </a:solidFill>
                <a:latin typeface="Arial"/>
                <a:ea typeface="Segoe UI"/>
                <a:cs typeface="Segoe UI"/>
              </a:rPr>
              <a:t> 0.9 </a:t>
            </a:r>
          </a:p>
          <a:p>
            <a:pPr algn="ctr">
              <a:lnSpc>
                <a:spcPts val="1725"/>
              </a:lnSpc>
            </a:pPr>
            <a:r>
              <a:rPr lang="it-IT" sz="1400" b="1" baseline="0">
                <a:solidFill>
                  <a:srgbClr val="822433"/>
                </a:solidFill>
                <a:latin typeface="Arial"/>
                <a:ea typeface="Segoe UI"/>
                <a:cs typeface="Segoe UI"/>
              </a:rPr>
              <a:t>VS </a:t>
            </a:r>
            <a:endParaRPr lang="it-IT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algn="ctr">
              <a:lnSpc>
                <a:spcPts val="1725"/>
              </a:lnSpc>
            </a:pPr>
            <a:r>
              <a:rPr lang="it-IT" sz="1400" b="1" baseline="0">
                <a:solidFill>
                  <a:srgbClr val="822433"/>
                </a:solidFill>
                <a:latin typeface="Arial"/>
                <a:ea typeface="Segoe UI"/>
                <a:cs typeface="Segoe UI"/>
              </a:rPr>
              <a:t>pure IS-MPC</a:t>
            </a:r>
            <a:endParaRPr lang="it-IT">
              <a:cs typeface="Arial"/>
            </a:endParaRPr>
          </a:p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3C1502-211A-FBB2-5764-1ACF354C8273}"/>
              </a:ext>
            </a:extLst>
          </p:cNvPr>
          <p:cNvSpPr txBox="1"/>
          <p:nvPr/>
        </p:nvSpPr>
        <p:spPr>
          <a:xfrm>
            <a:off x="6275717" y="4350948"/>
            <a:ext cx="2593316" cy="10926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0"/>
            <a:r>
              <a:rPr lang="it-IT" sz="1400" b="1" err="1">
                <a:solidFill>
                  <a:srgbClr val="822433"/>
                </a:solidFill>
                <a:latin typeface="Arial"/>
                <a:ea typeface="Segoe UI"/>
                <a:cs typeface="Segoe UI"/>
              </a:rPr>
              <a:t>Forces</a:t>
            </a:r>
            <a:r>
              <a:rPr lang="it-IT" sz="1400" b="1">
                <a:solidFill>
                  <a:srgbClr val="822433"/>
                </a:solidFill>
                <a:latin typeface="Arial"/>
                <a:ea typeface="Segoe UI"/>
                <a:cs typeface="Segoe UI"/>
              </a:rPr>
              <a:t> </a:t>
            </a:r>
            <a:r>
              <a:rPr lang="it-IT" sz="1400" b="1" err="1">
                <a:solidFill>
                  <a:srgbClr val="822433"/>
                </a:solidFill>
                <a:latin typeface="Arial"/>
                <a:ea typeface="Segoe UI"/>
                <a:cs typeface="Segoe UI"/>
              </a:rPr>
              <a:t>comparison</a:t>
            </a:r>
            <a:r>
              <a:rPr lang="it-IT" sz="1400" b="1">
                <a:solidFill>
                  <a:srgbClr val="822433"/>
                </a:solidFill>
                <a:latin typeface="Arial"/>
                <a:ea typeface="Segoe UI"/>
                <a:cs typeface="Segoe UI"/>
              </a:rPr>
              <a:t>:</a:t>
            </a:r>
            <a:r>
              <a:rPr lang="it-IT" sz="1400">
                <a:solidFill>
                  <a:srgbClr val="822433"/>
                </a:solidFill>
                <a:latin typeface="Arial"/>
                <a:ea typeface="Segoe UI"/>
                <a:cs typeface="Segoe UI"/>
              </a:rPr>
              <a:t>​</a:t>
            </a:r>
            <a:r>
              <a:rPr lang="en-US" sz="1400">
                <a:solidFill>
                  <a:srgbClr val="822433"/>
                </a:solidFill>
                <a:latin typeface="Arial"/>
                <a:ea typeface="Segoe UI"/>
                <a:cs typeface="Segoe UI"/>
              </a:rPr>
              <a:t>​</a:t>
            </a:r>
          </a:p>
          <a:p>
            <a:pPr algn="ctr"/>
            <a:r>
              <a:rPr lang="it-IT" sz="1400" b="1" err="1">
                <a:solidFill>
                  <a:srgbClr val="822433"/>
                </a:solidFill>
                <a:latin typeface="Arial"/>
                <a:ea typeface="Segoe UI"/>
                <a:cs typeface="Segoe UI"/>
              </a:rPr>
              <a:t>Approach</a:t>
            </a:r>
            <a:r>
              <a:rPr lang="it-IT" sz="1400" b="1">
                <a:solidFill>
                  <a:srgbClr val="822433"/>
                </a:solidFill>
                <a:latin typeface="Arial"/>
                <a:ea typeface="Segoe UI"/>
                <a:cs typeface="Segoe UI"/>
              </a:rPr>
              <a:t> 3 </a:t>
            </a:r>
            <a:r>
              <a:rPr lang="it-IT" sz="1400" b="1" err="1">
                <a:solidFill>
                  <a:srgbClr val="822433"/>
                </a:solidFill>
                <a:latin typeface="Arial"/>
                <a:ea typeface="Segoe UI"/>
                <a:cs typeface="Segoe UI"/>
              </a:rPr>
              <a:t>scaled</a:t>
            </a:r>
            <a:r>
              <a:rPr lang="it-IT" sz="1400" b="1">
                <a:solidFill>
                  <a:srgbClr val="822433"/>
                </a:solidFill>
                <a:latin typeface="Arial"/>
                <a:ea typeface="Segoe UI"/>
                <a:cs typeface="Segoe UI"/>
              </a:rPr>
              <a:t> 0.9 </a:t>
            </a:r>
          </a:p>
          <a:p>
            <a:pPr algn="ctr"/>
            <a:r>
              <a:rPr lang="it-IT" sz="1400" b="1">
                <a:solidFill>
                  <a:srgbClr val="822433"/>
                </a:solidFill>
                <a:latin typeface="Arial"/>
                <a:ea typeface="Segoe UI"/>
                <a:cs typeface="Segoe UI"/>
              </a:rPr>
              <a:t>VS</a:t>
            </a:r>
            <a:endParaRPr lang="it-IT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algn="ctr"/>
            <a:r>
              <a:rPr lang="it-IT" sz="1400" b="1">
                <a:solidFill>
                  <a:srgbClr val="822433"/>
                </a:solidFill>
                <a:latin typeface="Arial"/>
                <a:ea typeface="Segoe UI"/>
                <a:cs typeface="Segoe UI"/>
              </a:rPr>
              <a:t>pure IS-MPC</a:t>
            </a:r>
            <a:endParaRPr lang="it-IT">
              <a:cs typeface="Arial"/>
            </a:endParaRPr>
          </a:p>
          <a:p>
            <a:pPr algn="ctr"/>
            <a:endParaRPr lang="it-IT"/>
          </a:p>
        </p:txBody>
      </p:sp>
      <p:pic>
        <p:nvPicPr>
          <p:cNvPr id="5" name="Immagine 4" descr="Immagine che contiene testo, diagramma, Diagramma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E3A02A01-EE68-FD4A-19BA-1A338A7A88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705" t="3882" r="17327" b="-107"/>
          <a:stretch>
            <a:fillRect/>
          </a:stretch>
        </p:blipFill>
        <p:spPr>
          <a:xfrm>
            <a:off x="3281482" y="1299550"/>
            <a:ext cx="2586611" cy="2591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05470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BF193-5E31-0762-C10A-0B134502B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23A1D61-8C97-BDCA-2F95-5716902F3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A6200-7BAB-4016-91CF-9D25A6659126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E6D08E3-4763-7FF5-8BE6-1AD81A591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>
                <a:latin typeface="Arial"/>
                <a:ea typeface="ＭＳ Ｐゴシック"/>
                <a:cs typeface="Arial"/>
              </a:rPr>
              <a:t>RL-</a:t>
            </a:r>
            <a:r>
              <a:rPr lang="it-IT" sz="1400" err="1">
                <a:latin typeface="Arial"/>
                <a:ea typeface="ＭＳ Ｐゴシック"/>
                <a:cs typeface="Arial"/>
              </a:rPr>
              <a:t>augmented</a:t>
            </a:r>
            <a:r>
              <a:rPr lang="it-IT" sz="1400">
                <a:latin typeface="Arial"/>
                <a:ea typeface="ＭＳ Ｐゴシック"/>
                <a:cs typeface="Arial"/>
              </a:rPr>
              <a:t> MPC </a:t>
            </a:r>
            <a:br>
              <a:rPr lang="it-IT" sz="1400">
                <a:latin typeface="Arial"/>
                <a:ea typeface="ＭＳ Ｐゴシック"/>
                <a:cs typeface="Arial"/>
              </a:rPr>
            </a:br>
            <a:r>
              <a:rPr lang="it-IT" sz="1400">
                <a:latin typeface="Arial"/>
                <a:ea typeface="ＭＳ Ｐゴシック"/>
                <a:cs typeface="Arial"/>
              </a:rPr>
              <a:t>for </a:t>
            </a:r>
            <a:r>
              <a:rPr lang="it-IT" sz="1400" err="1">
                <a:latin typeface="Arial"/>
                <a:ea typeface="ＭＳ Ｐゴシック"/>
                <a:cs typeface="Arial"/>
              </a:rPr>
              <a:t>Humanoid</a:t>
            </a:r>
            <a:r>
              <a:rPr lang="it-IT" sz="1400">
                <a:latin typeface="Arial"/>
                <a:ea typeface="ＭＳ Ｐゴシック"/>
                <a:cs typeface="Arial"/>
              </a:rPr>
              <a:t> </a:t>
            </a:r>
            <a:r>
              <a:rPr lang="it-IT" sz="1400" err="1">
                <a:latin typeface="Arial"/>
                <a:ea typeface="ＭＳ Ｐゴシック"/>
                <a:cs typeface="Arial"/>
              </a:rPr>
              <a:t>Locomotion</a:t>
            </a:r>
            <a:endParaRPr lang="it-IT" err="1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88D3DB0-54E3-661E-E542-ABE4B1C49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4E7BD465-0112-4827-B99B-3C14F22A4925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45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2F1D4A9-8177-CC9B-718D-75A6ED6DE119}"/>
              </a:ext>
            </a:extLst>
          </p:cNvPr>
          <p:cNvSpPr/>
          <p:nvPr/>
        </p:nvSpPr>
        <p:spPr bwMode="auto">
          <a:xfrm>
            <a:off x="-95049" y="-2023"/>
            <a:ext cx="9245799" cy="616409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/>
            </a:pPr>
            <a:r>
              <a:rPr lang="it-IT" sz="6000" b="1">
                <a:latin typeface="Calibri"/>
                <a:ea typeface="ＭＳ Ｐゴシック"/>
                <a:cs typeface="Calibri"/>
              </a:rPr>
              <a:t>CONCLUSIONS</a:t>
            </a:r>
            <a:endParaRPr lang="it-IT" sz="6000" b="1">
              <a:latin typeface="Calibri"/>
              <a:cs typeface="Calibri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E8E5B29-D104-6899-CFBD-05A7B76E7855}"/>
              </a:ext>
            </a:extLst>
          </p:cNvPr>
          <p:cNvSpPr/>
          <p:nvPr/>
        </p:nvSpPr>
        <p:spPr bwMode="auto">
          <a:xfrm>
            <a:off x="-101329" y="6151154"/>
            <a:ext cx="1332722" cy="23518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25070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42EF7F-356D-E50E-9DD6-98D488416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B18F3C11-08EC-94BF-B05B-86F3A3F00F36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8D1EB48-9B7B-A751-0E05-1B13BAA1759E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9CC40435-5624-36D1-FE8C-C3DF86C5B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31803989-0F17-9A06-0C1E-65AC42513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E09EDBE1-4A21-1E17-5B9F-61CAD280D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46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88E75972-BD56-A3D1-4E5C-531CFB7BAD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cs typeface="Arial"/>
              </a:rPr>
              <a:t>Conclusions</a:t>
            </a:r>
            <a:endParaRPr lang="en-US" err="1">
              <a:solidFill>
                <a:schemeClr val="bg1"/>
              </a:solidFill>
            </a:endParaRP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C38662A7-8D97-AA11-D31A-C72AB633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BF5989A-9D8F-F0F0-9AA7-A233068FE57A}"/>
              </a:ext>
            </a:extLst>
          </p:cNvPr>
          <p:cNvSpPr txBox="1"/>
          <p:nvPr/>
        </p:nvSpPr>
        <p:spPr>
          <a:xfrm>
            <a:off x="864454" y="905275"/>
            <a:ext cx="45720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Recap of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our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work</a:t>
            </a:r>
            <a:endParaRPr lang="it-IT" sz="1600" b="1">
              <a:solidFill>
                <a:srgbClr val="822433"/>
              </a:solidFill>
              <a:cs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D0A73F-9495-570C-7789-90C7C76CF774}"/>
              </a:ext>
            </a:extLst>
          </p:cNvPr>
          <p:cNvSpPr txBox="1"/>
          <p:nvPr/>
        </p:nvSpPr>
        <p:spPr>
          <a:xfrm>
            <a:off x="864453" y="1251444"/>
            <a:ext cx="7484806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/>
              <a:buChar char="q"/>
            </a:pPr>
            <a:r>
              <a:rPr lang="en-US" sz="18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Trade</a:t>
            </a:r>
            <a:endParaRPr lang="it-IT"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/>
              <a:buChar char="q"/>
            </a:pP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We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augmented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 MPC-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based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control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scheme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for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humanoid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locomotion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with a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Reinforcement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-Learning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based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agent.</a:t>
            </a:r>
            <a:endParaRPr lang="en-US" sz="1800"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/>
              <a:buChar char="q"/>
            </a:pP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The agent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trained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with the</a:t>
            </a:r>
            <a:r>
              <a:rPr lang="it-IT" sz="18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PPO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algorithm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, and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the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footsteps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of the plan to </a:t>
            </a:r>
            <a:r>
              <a:rPr lang="it-IT" sz="18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reject</a:t>
            </a:r>
            <a:r>
              <a:rPr lang="it-IT" sz="18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disturbances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and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keep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balance on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inclined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terrain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.</a:t>
            </a:r>
            <a:endParaRPr lang="en-US" sz="1800"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/>
              <a:buChar char="q"/>
            </a:pP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We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explored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three</a:t>
            </a:r>
            <a:r>
              <a:rPr lang="it-IT" sz="18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different</a:t>
            </a:r>
            <a:r>
              <a:rPr lang="it-IT" sz="18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approaches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to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displacement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:</a:t>
            </a:r>
            <a:endParaRPr lang="en-US" sz="1800">
              <a:cs typeface="Arial"/>
            </a:endParaRP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Ø"/>
            </a:pP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Only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the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next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footstep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: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displacement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may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invalidate the plan.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Very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good tracking,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but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poor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response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to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disturbance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forces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.</a:t>
            </a:r>
            <a:endParaRPr lang="en-US" sz="1800">
              <a:cs typeface="Arial"/>
            </a:endParaRP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Ø"/>
            </a:pP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Whole plan: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Saturated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displacements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are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always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feasible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,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but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poor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tracking.</a:t>
            </a:r>
            <a:endParaRPr lang="en-US" sz="1800">
              <a:cs typeface="Arial"/>
            </a:endParaRP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Ø"/>
            </a:pP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Scaled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: best of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both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worlds.</a:t>
            </a:r>
          </a:p>
          <a:p>
            <a:pPr marL="1200150" lvl="2" indent="-285750">
              <a:spcBef>
                <a:spcPts val="0"/>
              </a:spcBef>
              <a:spcAft>
                <a:spcPts val="0"/>
              </a:spcAft>
              <a:buFont typeface="Wingdings"/>
              <a:buChar char="ü"/>
            </a:pP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Better performance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when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scaling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parameter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part of the action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space</a:t>
            </a:r>
            <a:endParaRPr lang="it-IT" sz="180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90331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909783-5CB3-5F2A-9199-EC2BA3311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6B2D95A5-D840-14E7-3F71-0B3AB5E49B67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A1AD853-BEAB-3036-C193-FA53A1F8E74B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5E71C243-B2FF-FE9B-A49F-19A2CEB13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2A9BCED9-446E-D13A-7D9C-4F2BEBD0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982ECE96-0FBF-7862-60AD-3742F60F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47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78219512-D105-784B-0131-D4840CC90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>
                <a:solidFill>
                  <a:schemeClr val="bg1"/>
                </a:solidFill>
                <a:cs typeface="Arial"/>
              </a:rPr>
              <a:t>Conclusions</a:t>
            </a:r>
            <a:endParaRPr lang="en-US" err="1"/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805EB339-B628-B9BA-B76B-D0C41F9C3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4B056B4-0123-0657-48CE-59B94163F460}"/>
              </a:ext>
            </a:extLst>
          </p:cNvPr>
          <p:cNvSpPr txBox="1"/>
          <p:nvPr/>
        </p:nvSpPr>
        <p:spPr>
          <a:xfrm>
            <a:off x="864454" y="905275"/>
            <a:ext cx="45720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On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generalization</a:t>
            </a:r>
            <a:endParaRPr lang="en-US" b="1" err="1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541934B-3E75-B1B1-5523-2243D1BC6383}"/>
              </a:ext>
            </a:extLst>
          </p:cNvPr>
          <p:cNvSpPr txBox="1"/>
          <p:nvPr/>
        </p:nvSpPr>
        <p:spPr>
          <a:xfrm>
            <a:off x="864453" y="1327433"/>
            <a:ext cx="7484806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q"/>
            </a:pP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The agents do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not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generalize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well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to new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footstep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plans:</a:t>
            </a:r>
            <a:endParaRPr lang="it-IT" sz="1800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  <a:p>
            <a:pPr marL="742950" lvl="2" indent="-285750">
              <a:buFont typeface="Wingdings"/>
              <a:buChar char="ü"/>
            </a:pP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It's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hard to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modify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the </a:t>
            </a:r>
            <a:r>
              <a:rPr lang="it-IT" sz="18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ZMP/</a:t>
            </a:r>
            <a:r>
              <a:rPr lang="it-IT" sz="18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CoM</a:t>
            </a:r>
            <a:r>
              <a:rPr lang="it-IT" sz="18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relationship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by just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moving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footsteps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(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thus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only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changing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MPC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constraints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</a:t>
            </a:r>
            <a:endParaRPr lang="it-IT" sz="1800">
              <a:solidFill>
                <a:srgbClr val="000000"/>
              </a:solidFill>
              <a:cs typeface="Arial"/>
            </a:endParaRPr>
          </a:p>
          <a:p>
            <a:pPr marL="742950" lvl="2" indent="-285750">
              <a:buFont typeface="Wingdings"/>
              <a:buChar char="ü"/>
            </a:pP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IS-MPC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assumes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fixed</a:t>
            </a:r>
            <a:r>
              <a:rPr lang="it-IT" sz="18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timings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for single and double support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phases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, in the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reference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paper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they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are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computed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by MPC</a:t>
            </a:r>
          </a:p>
          <a:p>
            <a:pPr lvl="2" indent="-457200">
              <a:buFont typeface="Wingdings"/>
              <a:buChar char="ü"/>
            </a:pPr>
            <a:endParaRPr lang="it-IT" sz="180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marL="457200" lvl="1" indent="-457200">
              <a:buFont typeface="Wingdings"/>
              <a:buChar char="Ø"/>
            </a:pPr>
            <a:r>
              <a:rPr lang="it-IT" sz="18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Saturations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to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prevent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feet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collision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lead to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better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generalization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and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behaviour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in general, by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effectively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reducing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the action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space</a:t>
            </a:r>
            <a:endParaRPr lang="it-IT" sz="180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lvl="2" indent="-457200">
              <a:buFont typeface="Wingdings"/>
              <a:buChar char="ü"/>
            </a:pP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Less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failures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-&gt; more regular learning</a:t>
            </a:r>
          </a:p>
          <a:p>
            <a:pPr lvl="2" indent="-457200">
              <a:buFont typeface="Wingdings"/>
              <a:buChar char="ü"/>
            </a:pP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The agent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doesn't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know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about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saturations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,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but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better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learns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that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displacement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should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be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near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zero in general,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greater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only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with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disturbances</a:t>
            </a:r>
            <a:endParaRPr lang="it-IT" sz="180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lvl="1" indent="-457200">
              <a:buFont typeface="Wingdings"/>
              <a:buChar char="Ø"/>
            </a:pPr>
            <a:endParaRPr lang="it-IT" sz="180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lvl="1" indent="-457200">
              <a:buFont typeface="Wingdings"/>
              <a:buChar char="Ø"/>
            </a:pP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We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also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looked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to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methods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for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deciding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b="1" i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when</a:t>
            </a:r>
            <a:r>
              <a:rPr lang="it-IT" sz="1800" b="1" i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to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apply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the action, to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footsteps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only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when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strictly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necessary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, more precise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than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just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saturating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actions</a:t>
            </a:r>
            <a:endParaRPr lang="it-IT" sz="1800" i="1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5058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C39B91-4223-2DE4-05FA-613005807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55C50AD2-2BF9-C6DF-63A5-E9FB88B6B298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B2AE57A-7D8D-609A-AC9B-B927B966EDE4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BBA2FBED-6C22-3397-9837-FABA38036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D2894107-86D5-7D72-506C-033A2894A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E1C00AAB-6203-94FC-CD8D-450C3499C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5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EE191326-602A-4E9A-5DAD-8415A3AAA4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latin typeface="Arial"/>
                <a:cs typeface="Aria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Introduction</a:t>
            </a:r>
            <a:r>
              <a:rPr lang="it-IT" sz="3600">
                <a:solidFill>
                  <a:schemeClr val="bg1"/>
                </a:solidFill>
                <a:latin typeface="Arial"/>
                <a:cs typeface="Aria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 </a:t>
            </a:r>
            <a:endParaRPr lang="it-IT" sz="3600">
              <a:solidFill>
                <a:schemeClr val="bg1"/>
              </a:solidFill>
              <a:cs typeface="Arial"/>
            </a:endParaRP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B3BDB306-9B78-3A85-1F3E-195EFBC3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14F808B-8AC1-2580-55F3-AC153A14BD26}"/>
              </a:ext>
            </a:extLst>
          </p:cNvPr>
          <p:cNvSpPr txBox="1"/>
          <p:nvPr/>
        </p:nvSpPr>
        <p:spPr>
          <a:xfrm>
            <a:off x="378468" y="1191025"/>
            <a:ext cx="45720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LIP Dynamics</a:t>
            </a:r>
            <a:r>
              <a:rPr lang="en-US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 </a:t>
            </a:r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BA05F9-82E3-9B70-735C-8FDDF0377BC4}"/>
              </a:ext>
            </a:extLst>
          </p:cNvPr>
          <p:cNvSpPr txBox="1"/>
          <p:nvPr/>
        </p:nvSpPr>
        <p:spPr>
          <a:xfrm>
            <a:off x="603086" y="1526989"/>
            <a:ext cx="6355902" cy="18933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q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Linear model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obtained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assuming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that</a:t>
            </a:r>
            <a:endParaRPr lang="en-US" sz="1600"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Center of mass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constant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height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: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Internal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angular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momentum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constant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: 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</a:pPr>
            <a:endParaRPr lang="it-IT" sz="1600">
              <a:solidFill>
                <a:srgbClr val="000000"/>
              </a:solidFill>
              <a:cs typeface="Arial"/>
            </a:endParaRPr>
          </a:p>
          <a:p>
            <a:pPr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q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Uses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ZMP to control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CoM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+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dynamic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extension</a:t>
            </a:r>
            <a:endParaRPr lang="it-IT" sz="1600">
              <a:solidFill>
                <a:srgbClr val="000000"/>
              </a:solidFill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2D43F3-3877-747C-1ACA-B4F364BB1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309" y="3443229"/>
            <a:ext cx="1475488" cy="37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9DF8B1-4324-8A5B-F6CE-01A8FEC54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442" y="1946611"/>
            <a:ext cx="835361" cy="355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4599F8-49F9-0C08-9DD6-3A6602741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9117" y="2355103"/>
            <a:ext cx="673171" cy="339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F2C21C-3A4A-8365-DFA8-DCA1318CBB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7433" y="3817567"/>
            <a:ext cx="6393002" cy="1992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9645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75C9D8-8868-1396-EE85-A3497F7B0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68558C97-0CC1-D4CE-B46E-718572B5408D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2D59853-1C04-0479-F679-3246DC383889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2106BCD8-B069-EB16-E0D4-AF9E845FE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5F2D004F-F4F3-EF2B-3E54-A922259F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EF8F8C2E-32D7-D618-2830-948900176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6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D66E9D02-7F2A-50BD-4994-05C1C796E2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cs typeface="Arial"/>
              </a:rPr>
              <a:t>Introduction</a:t>
            </a: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0B015A20-B3B5-6D5D-4BFC-E62B97225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7920A43-7C14-64F1-64DE-75446C7D04C8}"/>
              </a:ext>
            </a:extLst>
          </p:cNvPr>
          <p:cNvSpPr txBox="1"/>
          <p:nvPr/>
        </p:nvSpPr>
        <p:spPr>
          <a:xfrm>
            <a:off x="864454" y="834435"/>
            <a:ext cx="45720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IS-MPC</a:t>
            </a:r>
            <a:endParaRPr lang="en-US" b="1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C3B5C9F-85EA-9C66-F5B3-148BFEBCABC0}"/>
              </a:ext>
            </a:extLst>
          </p:cNvPr>
          <p:cNvSpPr txBox="1"/>
          <p:nvPr/>
        </p:nvSpPr>
        <p:spPr>
          <a:xfrm>
            <a:off x="864453" y="1180604"/>
            <a:ext cx="7484806" cy="48479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Wingdings"/>
              <a:buChar char="q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Extension to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classical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MPC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that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includes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00B050"/>
                </a:solidFill>
                <a:latin typeface="Arial"/>
                <a:ea typeface="ＭＳ Ｐゴシック"/>
                <a:cs typeface="Arial"/>
              </a:rPr>
              <a:t>stability</a:t>
            </a:r>
            <a:r>
              <a:rPr lang="it-IT" sz="1600" b="1">
                <a:solidFill>
                  <a:srgbClr val="00B05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00B050"/>
                </a:solidFill>
                <a:latin typeface="Arial"/>
                <a:ea typeface="ＭＳ Ｐゴシック"/>
                <a:cs typeface="Arial"/>
              </a:rPr>
              <a:t>contraints</a:t>
            </a:r>
            <a:endParaRPr lang="it-IT" sz="1600" b="1">
              <a:solidFill>
                <a:srgbClr val="00B050"/>
              </a:solidFill>
              <a:latin typeface="Arial"/>
              <a:ea typeface="ＭＳ Ｐゴシック"/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/>
              <a:buChar char="q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Uses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LIP model for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prediction</a:t>
            </a:r>
            <a:endParaRPr lang="it-IT" sz="1600" err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/>
              <a:buChar char="Ø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Uses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ZMP to control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CoM</a:t>
            </a:r>
            <a:endParaRPr lang="it-IT" sz="160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marL="742950" lvl="1" indent="-285750">
              <a:lnSpc>
                <a:spcPct val="150000"/>
              </a:lnSpc>
              <a:buFont typeface="Wingdings"/>
              <a:buChar char="Ø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CoM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position and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velocity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and ZMP position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state</a:t>
            </a:r>
          </a:p>
          <a:p>
            <a:pPr marL="742950" lvl="1" indent="-285750">
              <a:lnSpc>
                <a:spcPct val="150000"/>
              </a:lnSpc>
              <a:buFont typeface="Wingdings"/>
              <a:buChar char="Ø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ZMP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velocity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control input (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dynamic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extension)</a:t>
            </a:r>
          </a:p>
          <a:p>
            <a:pPr indent="-457200">
              <a:lnSpc>
                <a:spcPct val="150000"/>
              </a:lnSpc>
              <a:buFont typeface="Wingdings"/>
              <a:buChar char="q"/>
            </a:pPr>
            <a:endParaRPr lang="it-IT" sz="160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/>
              <a:buChar char="q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Footsteps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are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used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to generate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constraints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for support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polygon</a:t>
            </a:r>
            <a:endParaRPr lang="it-IT" sz="1600" err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/>
              <a:buChar char="q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Formulation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includes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constraints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on </a:t>
            </a:r>
            <a:r>
              <a:rPr lang="it-IT" sz="1600" b="1" err="1">
                <a:solidFill>
                  <a:srgbClr val="0070C0"/>
                </a:solidFill>
                <a:latin typeface="Arial"/>
                <a:ea typeface="ＭＳ Ｐゴシック"/>
                <a:cs typeface="Arial"/>
              </a:rPr>
              <a:t>boundedness</a:t>
            </a:r>
            <a:r>
              <a:rPr lang="it-IT" sz="1600" b="1">
                <a:solidFill>
                  <a:srgbClr val="0070C0"/>
                </a:solidFill>
                <a:latin typeface="Arial"/>
                <a:ea typeface="ＭＳ Ｐゴシック"/>
                <a:cs typeface="Arial"/>
              </a:rPr>
              <a:t> of </a:t>
            </a:r>
            <a:r>
              <a:rPr lang="it-IT" sz="1600" b="1" err="1">
                <a:solidFill>
                  <a:srgbClr val="0070C0"/>
                </a:solidFill>
                <a:latin typeface="Arial"/>
                <a:ea typeface="ＭＳ Ｐゴシック"/>
                <a:cs typeface="Arial"/>
              </a:rPr>
              <a:t>CoM</a:t>
            </a:r>
            <a:r>
              <a:rPr lang="it-IT" sz="1600" b="1">
                <a:solidFill>
                  <a:srgbClr val="0070C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0070C0"/>
                </a:solidFill>
                <a:latin typeface="Arial"/>
                <a:ea typeface="ＭＳ Ｐゴシック"/>
                <a:cs typeface="Arial"/>
              </a:rPr>
              <a:t>trajectory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w.r.t ZMP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trajectory</a:t>
            </a:r>
            <a:endParaRPr lang="it-IT" sz="1600" err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/>
              <a:buChar char="Ø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If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these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constraints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are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satisfied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, the dynamics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stable</a:t>
            </a:r>
            <a:endParaRPr lang="it-IT" sz="1600" err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it-IT" sz="16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indent="-457200">
              <a:lnSpc>
                <a:spcPct val="150000"/>
              </a:lnSpc>
              <a:buFont typeface="Wingdings"/>
              <a:buChar char="q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Fixed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timings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for single and double support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phases</a:t>
            </a:r>
            <a:endParaRPr lang="it-IT" sz="160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lvl="2" indent="-457200">
              <a:lnSpc>
                <a:spcPct val="150000"/>
              </a:lnSpc>
              <a:buFont typeface="Wingdings"/>
              <a:buChar char="§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Reference paper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considers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them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variable</a:t>
            </a:r>
            <a:endParaRPr lang="it-IT" sz="160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7892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7F771B-419D-29D2-E89D-2AE0EAE4B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9C1042B2-0B64-F2FD-6A71-1B205DD89A97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8C758D3-DC15-6BF8-CA2B-5AC1CF6138B5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E13D9BC5-FCA9-121C-0392-8A83299F9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3821D62F-6578-5020-7EB5-6A801CC4C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 MPC </a:t>
            </a:r>
            <a:br>
              <a:rPr lang="it-IT" sz="1400"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Locomotion</a:t>
            </a:r>
            <a:endParaRPr lang="it-IT" err="1">
              <a:ea typeface="ＭＳ Ｐゴシック"/>
            </a:endParaRPr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D733CC32-03A9-4523-64C8-1C43CDFD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latin typeface="Arial"/>
                <a:ea typeface="ＭＳ Ｐゴシック"/>
                <a:cs typeface="Arial"/>
              </a:rPr>
              <a:t>Page </a:t>
            </a:r>
            <a:fld id="{AB5673B1-68C3-4DBE-A0B5-4A5DFF4616ED}" type="slidenum">
              <a:rPr lang="it-IT" altLang="it-IT" dirty="0">
                <a:latin typeface="Arial"/>
                <a:ea typeface="ＭＳ Ｐゴシック"/>
                <a:cs typeface="Arial"/>
              </a:rPr>
              <a:pPr/>
              <a:t>7</a:t>
            </a:fld>
            <a:endParaRPr lang="it-IT" altLang="it-IT">
              <a:latin typeface="Arial"/>
              <a:ea typeface="ＭＳ Ｐゴシック"/>
              <a:cs typeface="Arial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E18C5F89-6057-B436-4418-DB33E76138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cs typeface="Arial"/>
              </a:rPr>
              <a:t>Introduction</a:t>
            </a: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40555D17-AF86-2EC0-C636-1B90E2601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E979692-CD90-7EE3-5056-D206611FED00}"/>
              </a:ext>
            </a:extLst>
          </p:cNvPr>
          <p:cNvSpPr txBox="1"/>
          <p:nvPr/>
        </p:nvSpPr>
        <p:spPr>
          <a:xfrm>
            <a:off x="946097" y="2331738"/>
            <a:ext cx="45720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Reinforcement</a:t>
            </a:r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Learning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approach</a:t>
            </a:r>
            <a:endParaRPr lang="en-US" b="1" err="1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21837C4-40B3-BEC8-9A78-C8441045C2C7}"/>
              </a:ext>
            </a:extLst>
          </p:cNvPr>
          <p:cNvSpPr txBox="1"/>
          <p:nvPr/>
        </p:nvSpPr>
        <p:spPr>
          <a:xfrm>
            <a:off x="946096" y="2677907"/>
            <a:ext cx="760727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IS-MPC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prediction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model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not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accurate in the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presence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of high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disturbance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forces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and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terrain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inclination</a:t>
            </a:r>
            <a:endParaRPr lang="it-IT" sz="1600" err="1">
              <a:solidFill>
                <a:srgbClr val="000000"/>
              </a:solidFill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Augment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the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scheme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with a RL-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trained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agent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which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displaces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the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footsteps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to make the robot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keep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balance</a:t>
            </a:r>
            <a:endParaRPr lang="it-IT"/>
          </a:p>
        </p:txBody>
      </p:sp>
      <p:pic>
        <p:nvPicPr>
          <p:cNvPr id="11" name="Immagine 10" descr="Immagine che contiene testo, diagramma, schermata, Rettangolo&#10;&#10;Il contenuto generato dall&amp;#39;IA potrebbe non essere corretto.">
            <a:extLst>
              <a:ext uri="{FF2B5EF4-FFF2-40B4-BE49-F238E27FC236}">
                <a16:creationId xmlns:a16="http://schemas.microsoft.com/office/drawing/2014/main" id="{2A9D45F6-534A-9043-C341-B3D71F0AB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773" y="840269"/>
            <a:ext cx="6251290" cy="1504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magine 11" descr="Immagine che contiene testo, diagramma, schermata, Piano&#10;&#10;Il contenuto generato dall&amp;#39;IA potrebbe non essere corretto.">
            <a:extLst>
              <a:ext uri="{FF2B5EF4-FFF2-40B4-BE49-F238E27FC236}">
                <a16:creationId xmlns:a16="http://schemas.microsoft.com/office/drawing/2014/main" id="{3F3CDFEC-E07F-DCDB-BB94-4EB7CEE68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99" y="3782197"/>
            <a:ext cx="8266436" cy="2186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magine 9" descr="New Icon&quot; Immagini - Sfoglia 7,559 foto, vettoriali e video Stock | Adobe  Stock">
            <a:extLst>
              <a:ext uri="{FF2B5EF4-FFF2-40B4-BE49-F238E27FC236}">
                <a16:creationId xmlns:a16="http://schemas.microsoft.com/office/drawing/2014/main" id="{B9B55FB0-9D58-140F-8A6D-7DE6CAA43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2874" y="3585369"/>
            <a:ext cx="878342" cy="63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34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738BEB-F8A4-D96E-0A68-D0439EEEC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C1EBF4A5-40D4-DA3B-7230-23D03C2D2D76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50E8FAB-95D6-E753-FF84-18A0460FB96A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0C2B6497-5614-94A0-F392-B719BF0EF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BACE6546-9A26-C66B-A80E-796A357CC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3F70CE91-E7FE-C8B5-099A-126357E08D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>
                <a:solidFill>
                  <a:schemeClr val="bg1"/>
                </a:solidFill>
                <a:cs typeface="Arial"/>
              </a:rPr>
              <a:t>RL </a:t>
            </a:r>
            <a:r>
              <a:rPr lang="it-IT" sz="3600" err="1">
                <a:solidFill>
                  <a:schemeClr val="bg1"/>
                </a:solidFill>
                <a:cs typeface="Arial"/>
              </a:rPr>
              <a:t>approach</a:t>
            </a:r>
            <a:endParaRPr lang="en-US" err="1">
              <a:solidFill>
                <a:schemeClr val="bg1"/>
              </a:solidFill>
            </a:endParaRP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D8EF3961-5094-7139-FB00-6AD23C411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850066E-A651-F466-83F8-C8CA2919C42F}"/>
              </a:ext>
            </a:extLst>
          </p:cNvPr>
          <p:cNvSpPr txBox="1"/>
          <p:nvPr/>
        </p:nvSpPr>
        <p:spPr>
          <a:xfrm>
            <a:off x="257108" y="857711"/>
            <a:ext cx="298024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PPO – On Policy </a:t>
            </a:r>
            <a:r>
              <a:rPr lang="it-IT" sz="16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Algorithms</a:t>
            </a:r>
            <a:endParaRPr lang="it-IT" sz="1600" b="1">
              <a:solidFill>
                <a:srgbClr val="822433"/>
              </a:solidFill>
              <a:cs typeface="Arial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BAFFD73-8F0B-AEAC-F7E3-F2F3179BD284}"/>
              </a:ext>
            </a:extLst>
          </p:cNvPr>
          <p:cNvSpPr txBox="1"/>
          <p:nvPr/>
        </p:nvSpPr>
        <p:spPr>
          <a:xfrm>
            <a:off x="254390" y="1544197"/>
            <a:ext cx="7919498" cy="15240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AutoNum type="arabicParenR"/>
            </a:pPr>
            <a:r>
              <a:rPr lang="it-IT" sz="1600" b="1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Act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according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to the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current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policy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while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collecting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data (Roll-out)</a:t>
            </a:r>
            <a:endParaRPr lang="it-IT" sz="16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AutoNum type="arabicParenR"/>
            </a:pPr>
            <a:r>
              <a:rPr lang="it-IT" sz="1600" b="1">
                <a:solidFill>
                  <a:srgbClr val="00B05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00B050"/>
                </a:solidFill>
                <a:latin typeface="Arial"/>
                <a:ea typeface="ＭＳ Ｐゴシック"/>
                <a:cs typeface="Arial"/>
              </a:rPr>
              <a:t>Process</a:t>
            </a:r>
            <a:r>
              <a:rPr lang="it-IT" sz="1600" b="1">
                <a:solidFill>
                  <a:srgbClr val="00B05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data to compute the </a:t>
            </a:r>
            <a:r>
              <a:rPr lang="it-IT" sz="16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Advantage</a:t>
            </a:r>
            <a:r>
              <a:rPr lang="it-IT" sz="16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(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used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in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loss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function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</a:t>
            </a:r>
          </a:p>
          <a:p>
            <a:pPr marL="285750" indent="-285750">
              <a:lnSpc>
                <a:spcPct val="150000"/>
              </a:lnSpc>
              <a:buAutoNum type="arabicParenR"/>
            </a:pPr>
            <a:r>
              <a:rPr lang="it-IT" sz="1600" b="1">
                <a:solidFill>
                  <a:srgbClr val="0070C0"/>
                </a:solidFill>
                <a:latin typeface="Arial"/>
                <a:ea typeface="ＭＳ Ｐゴシック"/>
                <a:cs typeface="Arial"/>
              </a:rPr>
              <a:t> Update 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the policy network w.r.t. PPO </a:t>
            </a:r>
            <a:r>
              <a:rPr lang="it-IT" sz="16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Loss 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to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maximize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the </a:t>
            </a:r>
            <a:r>
              <a:rPr lang="it-IT" sz="16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Expected</a:t>
            </a:r>
            <a:r>
              <a:rPr lang="it-IT" sz="16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Return</a:t>
            </a:r>
          </a:p>
          <a:p>
            <a:pPr marL="285750" indent="-285750">
              <a:lnSpc>
                <a:spcPct val="150000"/>
              </a:lnSpc>
              <a:buAutoNum type="arabicParenR"/>
            </a:pP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Repeat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F51C008-59F5-411F-D507-E251CF86E7B8}"/>
              </a:ext>
            </a:extLst>
          </p:cNvPr>
          <p:cNvSpPr txBox="1"/>
          <p:nvPr/>
        </p:nvSpPr>
        <p:spPr>
          <a:xfrm>
            <a:off x="172069" y="3251846"/>
            <a:ext cx="8803799" cy="22626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q"/>
            </a:pPr>
            <a:endParaRPr lang="it-IT" sz="160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/>
              <a:buChar char="q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When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enough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data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collected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simulations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are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paused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and network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updated</a:t>
            </a:r>
            <a:endParaRPr lang="it-IT" sz="1600" err="1">
              <a:solidFill>
                <a:srgbClr val="000000"/>
              </a:solidFill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/>
              <a:buChar char="q"/>
            </a:pPr>
            <a:r>
              <a:rPr lang="it-IT" sz="16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Advantage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used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to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comput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 part of the PPO Surrogate Loss</a:t>
            </a:r>
          </a:p>
          <a:p>
            <a:pPr marL="285750" indent="-285750">
              <a:lnSpc>
                <a:spcPct val="150000"/>
              </a:lnSpc>
              <a:buFont typeface="Wingdings"/>
              <a:buChar char="q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Then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Roll-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outs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are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restarted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and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simulations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are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resumed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/>
              <a:buChar char="q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This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process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repeated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for a large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number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of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episodes</a:t>
            </a:r>
            <a:endParaRPr lang="it-IT" sz="160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/>
              <a:buChar char="q"/>
            </a:pP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Our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implementation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runs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16 </a:t>
            </a:r>
            <a:r>
              <a:rPr lang="it-IT" sz="16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parallelized</a:t>
            </a:r>
            <a:r>
              <a:rPr lang="it-IT" sz="16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environments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6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each</a:t>
            </a:r>
            <a:r>
              <a:rPr lang="it-IT" sz="16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Roll-out</a:t>
            </a:r>
          </a:p>
        </p:txBody>
      </p:sp>
    </p:spTree>
    <p:extLst>
      <p:ext uri="{BB962C8B-B14F-4D97-AF65-F5344CB8AC3E}">
        <p14:creationId xmlns:p14="http://schemas.microsoft.com/office/powerpoint/2010/main" val="3479284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6B75BE-4976-B6EE-1203-F0A4E2B7A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1A7F8393-DC52-C0A9-18F3-2C06CDCAE688}"/>
              </a:ext>
            </a:extLst>
          </p:cNvPr>
          <p:cNvSpPr/>
          <p:nvPr/>
        </p:nvSpPr>
        <p:spPr bwMode="auto">
          <a:xfrm>
            <a:off x="1348" y="-2023"/>
            <a:ext cx="7914010" cy="73907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81F6F15-1EBE-4E7A-32A7-D94676724F48}"/>
              </a:ext>
            </a:extLst>
          </p:cNvPr>
          <p:cNvSpPr/>
          <p:nvPr/>
        </p:nvSpPr>
        <p:spPr bwMode="auto">
          <a:xfrm>
            <a:off x="7884338" y="-2024"/>
            <a:ext cx="1258311" cy="449107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BD2AD5A6-2BE6-EA9D-0721-B2A3F6FCF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FDB1-1C0A-47F5-8794-749B45A38914}" type="datetime1">
              <a:rPr lang="it-IT" altLang="it-IT"/>
              <a:pPr/>
              <a:t>25/03/2026</a:t>
            </a:fld>
            <a:endParaRPr lang="it-IT" altLang="it-IT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43B9CCEC-D98F-C057-5F0F-7D9D93CA2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RL-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MPC </a:t>
            </a:r>
            <a:br>
              <a:rPr lang="it-IT" sz="14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Humanoid</a:t>
            </a:r>
            <a:r>
              <a:rPr lang="it-IT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400" err="1">
                <a:solidFill>
                  <a:srgbClr val="FFFFFF"/>
                </a:solidFill>
                <a:latin typeface="Arial"/>
                <a:cs typeface="Arial"/>
              </a:rPr>
              <a:t>Locomotion</a:t>
            </a:r>
            <a:endParaRPr lang="it-IT" err="1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66C01881-C1BB-F76B-0D65-D750042FDB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06" y="211"/>
            <a:ext cx="6695261" cy="72537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err="1">
                <a:solidFill>
                  <a:schemeClr val="bg1"/>
                </a:solidFill>
                <a:cs typeface="Arial"/>
              </a:rPr>
              <a:t>Actor-Critic</a:t>
            </a:r>
            <a:r>
              <a:rPr lang="it-IT" sz="3600">
                <a:solidFill>
                  <a:schemeClr val="bg1"/>
                </a:solidFill>
                <a:cs typeface="Arial"/>
              </a:rPr>
              <a:t> </a:t>
            </a:r>
            <a:r>
              <a:rPr lang="it-IT" sz="3600" err="1">
                <a:solidFill>
                  <a:schemeClr val="bg1"/>
                </a:solidFill>
                <a:cs typeface="Arial"/>
              </a:rPr>
              <a:t>algorithm</a:t>
            </a: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B43DE7F6-8E2B-C857-CD6A-0F2F67471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D065910-C991-B502-B96A-059BF78B205C}"/>
              </a:ext>
            </a:extLst>
          </p:cNvPr>
          <p:cNvSpPr txBox="1"/>
          <p:nvPr/>
        </p:nvSpPr>
        <p:spPr>
          <a:xfrm>
            <a:off x="4432" y="2425406"/>
            <a:ext cx="915276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5400" i="1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A(</a:t>
            </a:r>
            <a:r>
              <a:rPr lang="it-IT" sz="5400" i="1" err="1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s,a</a:t>
            </a:r>
            <a:r>
              <a:rPr lang="it-IT" sz="5400" i="1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)</a:t>
            </a:r>
            <a:r>
              <a:rPr lang="it-IT" sz="5400" i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= </a:t>
            </a:r>
            <a:r>
              <a:rPr lang="it-IT" sz="5400" i="1">
                <a:solidFill>
                  <a:srgbClr val="00B050"/>
                </a:solidFill>
                <a:latin typeface="Arial"/>
                <a:ea typeface="ＭＳ Ｐゴシック"/>
                <a:cs typeface="Arial"/>
              </a:rPr>
              <a:t>Q(</a:t>
            </a:r>
            <a:r>
              <a:rPr lang="it-IT" sz="5400" i="1" err="1">
                <a:solidFill>
                  <a:srgbClr val="00B050"/>
                </a:solidFill>
                <a:latin typeface="Arial"/>
                <a:ea typeface="ＭＳ Ｐゴシック"/>
                <a:cs typeface="Arial"/>
              </a:rPr>
              <a:t>s,a</a:t>
            </a:r>
            <a:r>
              <a:rPr lang="it-IT" sz="5400" i="1">
                <a:solidFill>
                  <a:srgbClr val="00B050"/>
                </a:solidFill>
                <a:latin typeface="Arial"/>
                <a:ea typeface="ＭＳ Ｐゴシック"/>
                <a:cs typeface="Arial"/>
              </a:rPr>
              <a:t>)</a:t>
            </a:r>
            <a:r>
              <a:rPr lang="it-IT" sz="5400" i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- </a:t>
            </a:r>
            <a:r>
              <a:rPr lang="it-IT" sz="5400" i="1">
                <a:solidFill>
                  <a:srgbClr val="7030A0"/>
                </a:solidFill>
                <a:latin typeface="Arial"/>
                <a:ea typeface="ＭＳ Ｐゴシック"/>
                <a:cs typeface="Arial"/>
              </a:rPr>
              <a:t>V(s)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DD513B3-56D7-1D57-A8FE-753F91E89E8B}"/>
              </a:ext>
            </a:extLst>
          </p:cNvPr>
          <p:cNvSpPr txBox="1"/>
          <p:nvPr/>
        </p:nvSpPr>
        <p:spPr>
          <a:xfrm>
            <a:off x="257108" y="1128298"/>
            <a:ext cx="826136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The </a:t>
            </a:r>
            <a:r>
              <a:rPr lang="it-IT" sz="1800" b="1" err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advantage</a:t>
            </a:r>
            <a:r>
              <a:rPr lang="it-IT" sz="1800" b="1">
                <a:solidFill>
                  <a:srgbClr val="8224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function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express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how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good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it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to take a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certain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action </a:t>
            </a:r>
            <a:r>
              <a:rPr lang="it-IT" sz="1800" i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in state </a:t>
            </a:r>
            <a:r>
              <a:rPr lang="it-IT" sz="1800" i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w.r.t. the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other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actions</a:t>
            </a:r>
          </a:p>
          <a:p>
            <a:endParaRPr lang="it-IT" sz="1800">
              <a:solidFill>
                <a:srgbClr val="000000"/>
              </a:solidFill>
              <a:cs typeface="Arial"/>
            </a:endParaRPr>
          </a:p>
          <a:p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It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defined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:</a:t>
            </a:r>
            <a:endParaRPr lang="it-IT" sz="1800">
              <a:solidFill>
                <a:srgbClr val="000000"/>
              </a:solidFill>
              <a:cs typeface="Arial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7D98E53-1819-4B22-3132-B71A923A8174}"/>
              </a:ext>
            </a:extLst>
          </p:cNvPr>
          <p:cNvSpPr txBox="1"/>
          <p:nvPr/>
        </p:nvSpPr>
        <p:spPr>
          <a:xfrm>
            <a:off x="3534337" y="3425612"/>
            <a:ext cx="281229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800" err="1">
                <a:solidFill>
                  <a:srgbClr val="00B050"/>
                </a:solidFill>
                <a:latin typeface="Arial"/>
                <a:ea typeface="ＭＳ Ｐゴシック"/>
                <a:cs typeface="Arial"/>
              </a:rPr>
              <a:t>Expected</a:t>
            </a:r>
            <a:r>
              <a:rPr lang="it-IT" sz="1800">
                <a:solidFill>
                  <a:srgbClr val="00B05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B050"/>
                </a:solidFill>
                <a:latin typeface="Arial"/>
                <a:ea typeface="ＭＳ Ｐゴシック"/>
                <a:cs typeface="Arial"/>
              </a:rPr>
              <a:t>return</a:t>
            </a:r>
            <a:r>
              <a:rPr lang="it-IT" sz="1800">
                <a:solidFill>
                  <a:srgbClr val="00B050"/>
                </a:solidFill>
                <a:latin typeface="Arial"/>
                <a:ea typeface="ＭＳ Ｐゴシック"/>
                <a:cs typeface="Arial"/>
              </a:rPr>
              <a:t> from </a:t>
            </a:r>
            <a:r>
              <a:rPr lang="it-IT" sz="1800" err="1">
                <a:solidFill>
                  <a:srgbClr val="00B050"/>
                </a:solidFill>
                <a:latin typeface="Arial"/>
                <a:ea typeface="ＭＳ Ｐゴシック"/>
                <a:cs typeface="Arial"/>
              </a:rPr>
              <a:t>taking</a:t>
            </a:r>
            <a:r>
              <a:rPr lang="it-IT" sz="1800">
                <a:solidFill>
                  <a:srgbClr val="00B050"/>
                </a:solidFill>
                <a:latin typeface="Arial"/>
                <a:ea typeface="ＭＳ Ｐゴシック"/>
                <a:cs typeface="Arial"/>
              </a:rPr>
              <a:t> action </a:t>
            </a:r>
            <a:r>
              <a:rPr lang="it-IT" sz="1800" i="1">
                <a:solidFill>
                  <a:srgbClr val="00B050"/>
                </a:solidFill>
                <a:latin typeface="Arial"/>
                <a:ea typeface="ＭＳ Ｐゴシック"/>
                <a:cs typeface="Arial"/>
              </a:rPr>
              <a:t>a</a:t>
            </a:r>
            <a:r>
              <a:rPr lang="it-IT" sz="1800">
                <a:solidFill>
                  <a:srgbClr val="00B050"/>
                </a:solidFill>
                <a:latin typeface="Arial"/>
                <a:ea typeface="ＭＳ Ｐゴシック"/>
                <a:cs typeface="Arial"/>
              </a:rPr>
              <a:t> in state </a:t>
            </a:r>
            <a:r>
              <a:rPr lang="it-IT" sz="1800" i="1">
                <a:solidFill>
                  <a:srgbClr val="00B050"/>
                </a:solidFill>
                <a:latin typeface="Arial"/>
                <a:ea typeface="ＭＳ Ｐゴシック"/>
                <a:cs typeface="Arial"/>
              </a:rPr>
              <a:t>s</a:t>
            </a:r>
            <a:endParaRPr lang="it-IT" i="1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206963E-2F91-D6F6-58BA-82E5F5E4B578}"/>
              </a:ext>
            </a:extLst>
          </p:cNvPr>
          <p:cNvSpPr txBox="1"/>
          <p:nvPr/>
        </p:nvSpPr>
        <p:spPr>
          <a:xfrm>
            <a:off x="6232869" y="3425613"/>
            <a:ext cx="221513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800">
                <a:solidFill>
                  <a:srgbClr val="7030A0"/>
                </a:solidFill>
                <a:latin typeface="Arial"/>
                <a:ea typeface="ＭＳ Ｐゴシック"/>
                <a:cs typeface="Arial"/>
              </a:rPr>
              <a:t>Mean </a:t>
            </a:r>
            <a:r>
              <a:rPr lang="it-IT" sz="1800" err="1">
                <a:solidFill>
                  <a:srgbClr val="7030A0"/>
                </a:solidFill>
                <a:latin typeface="Arial"/>
                <a:ea typeface="ＭＳ Ｐゴシック"/>
                <a:cs typeface="Arial"/>
              </a:rPr>
              <a:t>expected</a:t>
            </a:r>
            <a:r>
              <a:rPr lang="it-IT" sz="1800">
                <a:solidFill>
                  <a:srgbClr val="7030A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7030A0"/>
                </a:solidFill>
                <a:latin typeface="Arial"/>
                <a:ea typeface="ＭＳ Ｐゴシック"/>
                <a:cs typeface="Arial"/>
              </a:rPr>
              <a:t>return</a:t>
            </a:r>
            <a:r>
              <a:rPr lang="it-IT" sz="1800">
                <a:solidFill>
                  <a:srgbClr val="7030A0"/>
                </a:solidFill>
                <a:latin typeface="Arial"/>
                <a:ea typeface="ＭＳ Ｐゴシック"/>
                <a:cs typeface="Arial"/>
              </a:rPr>
              <a:t> of the </a:t>
            </a:r>
            <a:r>
              <a:rPr lang="it-IT" sz="1800" err="1">
                <a:solidFill>
                  <a:srgbClr val="7030A0"/>
                </a:solidFill>
                <a:latin typeface="Arial"/>
                <a:ea typeface="ＭＳ Ｐゴシック"/>
                <a:cs typeface="Arial"/>
              </a:rPr>
              <a:t>polic</a:t>
            </a:r>
            <a:r>
              <a:rPr lang="it-IT" sz="1800">
                <a:solidFill>
                  <a:srgbClr val="7030A0"/>
                </a:solidFill>
                <a:latin typeface="Arial"/>
                <a:ea typeface="ＭＳ Ｐゴシック"/>
                <a:cs typeface="Arial"/>
              </a:rPr>
              <a:t>y in state </a:t>
            </a:r>
            <a:r>
              <a:rPr lang="it-IT" sz="1800" i="1">
                <a:solidFill>
                  <a:srgbClr val="7030A0"/>
                </a:solidFill>
                <a:latin typeface="Arial"/>
                <a:ea typeface="ＭＳ Ｐゴシック"/>
                <a:cs typeface="Arial"/>
              </a:rPr>
              <a:t>s</a:t>
            </a:r>
            <a:endParaRPr lang="it-IT" sz="1800" i="1">
              <a:solidFill>
                <a:srgbClr val="7030A0"/>
              </a:solidFill>
              <a:cs typeface="Arial"/>
            </a:endParaRPr>
          </a:p>
        </p:txBody>
      </p:sp>
      <p:sp>
        <p:nvSpPr>
          <p:cNvPr id="14" name="CasellaDiTesto 11">
            <a:extLst>
              <a:ext uri="{FF2B5EF4-FFF2-40B4-BE49-F238E27FC236}">
                <a16:creationId xmlns:a16="http://schemas.microsoft.com/office/drawing/2014/main" id="{C7D98E53-1819-4B22-3132-B71A923A8174}"/>
              </a:ext>
            </a:extLst>
          </p:cNvPr>
          <p:cNvSpPr txBox="1"/>
          <p:nvPr/>
        </p:nvSpPr>
        <p:spPr>
          <a:xfrm>
            <a:off x="146353" y="3649152"/>
            <a:ext cx="8481575" cy="216982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srgbClr val="000000"/>
              </a:solidFill>
              <a:cs typeface="Arial"/>
            </a:endParaRPr>
          </a:p>
          <a:p>
            <a:endParaRPr lang="it-IT" sz="1800" b="1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marL="342900" indent="-342900">
              <a:buFont typeface="Wingdings"/>
              <a:buChar char="q"/>
            </a:pP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It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used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to compute an </a:t>
            </a:r>
            <a:r>
              <a:rPr lang="it-IT" sz="18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estimator of the policy </a:t>
            </a:r>
            <a:r>
              <a:rPr lang="it-IT" sz="18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gradient</a:t>
            </a:r>
            <a:endParaRPr lang="it-IT" sz="1800" b="1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marL="342900" indent="-342900">
              <a:buFont typeface="Wingdings"/>
              <a:buChar char="q"/>
            </a:pPr>
            <a:r>
              <a:rPr lang="it-IT" sz="18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Gradient</a:t>
            </a:r>
            <a:r>
              <a:rPr lang="it-IT" sz="18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ascent</a:t>
            </a:r>
            <a:r>
              <a:rPr lang="it-IT" sz="18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b="1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algorithm</a:t>
            </a:r>
            <a:r>
              <a:rPr lang="it-IT" sz="18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to update the policy network (</a:t>
            </a:r>
            <a:r>
              <a:rPr lang="it-IT" sz="18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ＭＳ Ｐゴシック"/>
                <a:cs typeface="Arial"/>
              </a:rPr>
              <a:t>actor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component)</a:t>
            </a:r>
          </a:p>
          <a:p>
            <a:pPr marL="342900" indent="-342900">
              <a:buFont typeface="Wingdings"/>
              <a:buChar char="q"/>
            </a:pPr>
            <a:r>
              <a:rPr lang="it-IT" sz="18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V(s)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estimated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by the </a:t>
            </a:r>
            <a:r>
              <a:rPr lang="it-IT" sz="1800" b="1" err="1">
                <a:solidFill>
                  <a:srgbClr val="00B0F0"/>
                </a:solidFill>
                <a:latin typeface="Arial"/>
                <a:ea typeface="ＭＳ Ｐゴシック"/>
                <a:cs typeface="Arial"/>
              </a:rPr>
              <a:t>critic</a:t>
            </a:r>
            <a:r>
              <a:rPr lang="it-IT" sz="1800" b="1">
                <a:solidFill>
                  <a:srgbClr val="00B0F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component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of the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neural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policy</a:t>
            </a:r>
          </a:p>
          <a:p>
            <a:pPr marL="342900" indent="-342900">
              <a:buFont typeface="Wingdings"/>
              <a:buChar char="q"/>
            </a:pPr>
            <a:r>
              <a:rPr lang="it-IT" sz="18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V(s)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estimation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updated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according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to a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squared-error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it-IT" sz="1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loss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w.r.t. a </a:t>
            </a:r>
            <a:r>
              <a:rPr lang="it-IT" sz="1800" b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V(s)</a:t>
            </a:r>
            <a:r>
              <a:rPr lang="it-IT" sz="1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target</a:t>
            </a:r>
            <a:endParaRPr lang="it-IT" sz="1800">
              <a:solidFill>
                <a:srgbClr val="000000"/>
              </a:solidFill>
              <a:cs typeface="Arial"/>
            </a:endParaRPr>
          </a:p>
          <a:p>
            <a:pPr marL="342900" indent="-342900">
              <a:buFont typeface="Wingdings"/>
              <a:buChar char="q"/>
            </a:pPr>
            <a:endParaRPr lang="it-IT" sz="1800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FD6A9B-0DBD-201E-FC43-A6DE22322E08}"/>
              </a:ext>
            </a:extLst>
          </p:cNvPr>
          <p:cNvSpPr txBox="1"/>
          <p:nvPr/>
        </p:nvSpPr>
        <p:spPr>
          <a:xfrm>
            <a:off x="6500326" y="2326862"/>
            <a:ext cx="158560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solidFill>
                  <a:srgbClr val="7030A0"/>
                </a:solidFill>
                <a:latin typeface="Arial"/>
                <a:ea typeface="ＭＳ Ｐゴシック"/>
                <a:cs typeface="Arial"/>
              </a:rPr>
              <a:t>Estimated by a NN</a:t>
            </a:r>
            <a:endParaRPr lang="en-US" sz="1100">
              <a:solidFill>
                <a:srgbClr val="7030A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4241341"/>
      </p:ext>
    </p:extLst>
  </p:cSld>
  <p:clrMapOvr>
    <a:masterClrMapping/>
  </p:clrMapOvr>
</p:sld>
</file>

<file path=ppt/theme/theme1.xml><?xml version="1.0" encoding="utf-8"?>
<a:theme xmlns:a="http://schemas.openxmlformats.org/drawingml/2006/main" name="la sapienza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la sapienz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la sapienza 1">
        <a:dk1>
          <a:srgbClr val="000000"/>
        </a:dk1>
        <a:lt1>
          <a:srgbClr val="FFFFFF"/>
        </a:lt1>
        <a:dk2>
          <a:srgbClr val="FFFFFF"/>
        </a:dk2>
        <a:lt2>
          <a:srgbClr val="2D2015"/>
        </a:lt2>
        <a:accent1>
          <a:srgbClr val="7C7C7C"/>
        </a:accent1>
        <a:accent2>
          <a:srgbClr val="FFFF7E"/>
        </a:accent2>
        <a:accent3>
          <a:srgbClr val="FFFFFF"/>
        </a:accent3>
        <a:accent4>
          <a:srgbClr val="000000"/>
        </a:accent4>
        <a:accent5>
          <a:srgbClr val="BFBFBF"/>
        </a:accent5>
        <a:accent6>
          <a:srgbClr val="E7E772"/>
        </a:accent6>
        <a:hlink>
          <a:srgbClr val="066778"/>
        </a:hlink>
        <a:folHlink>
          <a:srgbClr val="8300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Marco:Applications:Microsoft Office 2004:Modelli:Modelli personali:la sapienza.pot</Template>
  <Application>Microsoft Office PowerPoint</Application>
  <PresentationFormat>On-screen Show (4:3)</PresentationFormat>
  <Slides>47</Slides>
  <Notes>43</Notes>
  <HiddenSlides>6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la sapienza</vt:lpstr>
      <vt:lpstr>RL-augmented MPC  for Humanoid Robot Locomotion </vt:lpstr>
      <vt:lpstr>Table of contents</vt:lpstr>
      <vt:lpstr>PowerPoint Presentation</vt:lpstr>
      <vt:lpstr>Introduction </vt:lpstr>
      <vt:lpstr>Introduction </vt:lpstr>
      <vt:lpstr>Introduction</vt:lpstr>
      <vt:lpstr>Introduction</vt:lpstr>
      <vt:lpstr>RL approach</vt:lpstr>
      <vt:lpstr>Actor-Critic algorithm</vt:lpstr>
      <vt:lpstr>RL Curriculum Learning</vt:lpstr>
      <vt:lpstr>Disturbances</vt:lpstr>
      <vt:lpstr>PowerPoint Presentation</vt:lpstr>
      <vt:lpstr>Observations</vt:lpstr>
      <vt:lpstr>Rewards</vt:lpstr>
      <vt:lpstr>Differents Approaches</vt:lpstr>
      <vt:lpstr>Different Approaches</vt:lpstr>
      <vt:lpstr>Footstep displacement</vt:lpstr>
      <vt:lpstr>Footstep displacement</vt:lpstr>
      <vt:lpstr>Footstep displacement</vt:lpstr>
      <vt:lpstr>Footstep displacement</vt:lpstr>
      <vt:lpstr>Foostep displacement</vt:lpstr>
      <vt:lpstr>Learning Angular Momentum</vt:lpstr>
      <vt:lpstr>Learning Angular Momentum</vt:lpstr>
      <vt:lpstr>PowerPoint Presentation</vt:lpstr>
      <vt:lpstr>Simulations</vt:lpstr>
      <vt:lpstr>SImulation Results</vt:lpstr>
      <vt:lpstr>SImulation Results</vt:lpstr>
      <vt:lpstr>Simulation Results</vt:lpstr>
      <vt:lpstr>Simulation Results</vt:lpstr>
      <vt:lpstr>SImulation Results</vt:lpstr>
      <vt:lpstr>Simulations</vt:lpstr>
      <vt:lpstr>Simulations</vt:lpstr>
      <vt:lpstr>Simulations</vt:lpstr>
      <vt:lpstr>Simulations</vt:lpstr>
      <vt:lpstr>Simulations</vt:lpstr>
      <vt:lpstr>Simulations</vt:lpstr>
      <vt:lpstr>Simulations</vt:lpstr>
      <vt:lpstr>When To Use The Agent?</vt:lpstr>
      <vt:lpstr>Energy Observer Derivation</vt:lpstr>
      <vt:lpstr>Energy Observer</vt:lpstr>
      <vt:lpstr>Energy Observer Behaviour</vt:lpstr>
      <vt:lpstr>Hybrid Policy</vt:lpstr>
      <vt:lpstr>Hybrid Policy</vt:lpstr>
      <vt:lpstr>Final comparisons</vt:lpstr>
      <vt:lpstr>PowerPoint Presentation</vt:lpstr>
      <vt:lpstr>Conclusions</vt:lpstr>
      <vt:lpstr>Conclusions</vt:lpstr>
    </vt:vector>
  </TitlesOfParts>
  <Manager/>
  <Company>- -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subject/>
  <dc:creator>- -</dc:creator>
  <cp:keywords/>
  <dc:description/>
  <cp:revision>7</cp:revision>
  <cp:lastPrinted>2006-11-30T14:19:40Z</cp:lastPrinted>
  <dcterms:created xsi:type="dcterms:W3CDTF">2006-11-20T16:13:10Z</dcterms:created>
  <dcterms:modified xsi:type="dcterms:W3CDTF">2026-03-25T22:16:52Z</dcterms:modified>
  <cp:category/>
</cp:coreProperties>
</file>